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28" r:id="rId1"/>
    <p:sldMasterId id="2147483829" r:id="rId2"/>
    <p:sldMasterId id="2147483830" r:id="rId3"/>
    <p:sldMasterId id="2147483831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333" r:id="rId7"/>
    <p:sldId id="334" r:id="rId8"/>
    <p:sldId id="336" r:id="rId9"/>
    <p:sldId id="335" r:id="rId10"/>
    <p:sldId id="337" r:id="rId11"/>
    <p:sldId id="338" r:id="rId12"/>
    <p:sldId id="339" r:id="rId13"/>
    <p:sldId id="340" r:id="rId14"/>
    <p:sldId id="341" r:id="rId15"/>
    <p:sldId id="342" r:id="rId16"/>
    <p:sldId id="272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배달의민족 주아" panose="02020603020101020101" pitchFamily="18" charset="-127"/>
      <p:regular r:id="rId2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GO - COVER SLIDES" id="{308C522E-EEC2-4546-8E7A-7D4C81DCAA09}">
          <p14:sldIdLst>
            <p14:sldId id="256"/>
          </p14:sldIdLst>
        </p14:section>
        <p14:section name="LEGO - TITLE + CONTENT SLIDES" id="{F9A93A72-45D2-4C63-A7DE-DF4531AB5E84}">
          <p14:sldIdLst>
            <p14:sldId id="258"/>
            <p14:sldId id="333"/>
            <p14:sldId id="334"/>
            <p14:sldId id="336"/>
            <p14:sldId id="335"/>
            <p14:sldId id="337"/>
            <p14:sldId id="338"/>
            <p14:sldId id="339"/>
            <p14:sldId id="340"/>
            <p14:sldId id="341"/>
            <p14:sldId id="342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orient="horz" pos="3157">
          <p15:clr>
            <a:srgbClr val="A4A3A4"/>
          </p15:clr>
        </p15:guide>
        <p15:guide id="3" orient="horz" pos="980">
          <p15:clr>
            <a:srgbClr val="A4A3A4"/>
          </p15:clr>
        </p15:guide>
        <p15:guide id="4" orient="horz" pos="3292">
          <p15:clr>
            <a:srgbClr val="A4A3A4"/>
          </p15:clr>
        </p15:guide>
        <p15:guide id="5" orient="horz" pos="2158">
          <p15:clr>
            <a:srgbClr val="A4A3A4"/>
          </p15:clr>
        </p15:guide>
        <p15:guide id="6" pos="3840">
          <p15:clr>
            <a:srgbClr val="A4A3A4"/>
          </p15:clr>
        </p15:guide>
        <p15:guide id="7" pos="573">
          <p15:clr>
            <a:srgbClr val="A4A3A4"/>
          </p15:clr>
        </p15:guide>
        <p15:guide id="8" pos="7104">
          <p15:clr>
            <a:srgbClr val="A4A3A4"/>
          </p15:clr>
        </p15:guide>
        <p15:guide id="9" pos="7408">
          <p15:clr>
            <a:srgbClr val="A4A3A4"/>
          </p15:clr>
        </p15:guide>
        <p15:guide id="10" pos="300">
          <p15:clr>
            <a:srgbClr val="A4A3A4"/>
          </p15:clr>
        </p15:guide>
        <p15:guide id="11" pos="1963">
          <p15:clr>
            <a:srgbClr val="A4A3A4"/>
          </p15:clr>
        </p15:guide>
        <p15:guide id="12" pos="5713">
          <p15:clr>
            <a:srgbClr val="A4A3A4"/>
          </p15:clr>
        </p15:guide>
        <p15:guide id="13" pos="4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0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TxStyle/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 autoAdjust="0"/>
    <p:restoredTop sz="92593" autoAdjust="0"/>
  </p:normalViewPr>
  <p:slideViewPr>
    <p:cSldViewPr>
      <p:cViewPr varScale="1">
        <p:scale>
          <a:sx n="70" d="100"/>
          <a:sy n="70" d="100"/>
        </p:scale>
        <p:origin x="1062" y="66"/>
      </p:cViewPr>
      <p:guideLst>
        <p:guide orient="horz" pos="2250"/>
        <p:guide orient="horz" pos="3157"/>
        <p:guide orient="horz" pos="980"/>
        <p:guide orient="horz" pos="3292"/>
        <p:guide orient="horz" pos="2158"/>
        <p:guide pos="3840"/>
        <p:guide pos="573"/>
        <p:guide pos="7104"/>
        <p:guide pos="7408"/>
        <p:guide pos="300"/>
        <p:guide pos="1963"/>
        <p:guide pos="5713"/>
        <p:guide pos="4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46" y="78"/>
      </p:cViewPr>
      <p:guideLst>
        <p:guide orient="horz" pos="288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A33B4B9-AFB0-43EB-82AF-ED70AC262E4F}" type="datetime1">
              <a:rPr lang="en-US"/>
              <a:pPr lvl="0">
                <a:defRPr/>
              </a:pPr>
              <a:t>1/28/2021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6472C8F-9949-4688-BFEB-F813D79CFC0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D31E77A-DD07-4A76-801D-B4BF4990C412}" type="datetime1">
              <a:rPr lang="en-US"/>
              <a:pPr lvl="0">
                <a:defRPr/>
              </a:pPr>
              <a:t>1/28/2021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fr-FR"/>
              <a:t>Modifiez les styles du texte du masque</a:t>
            </a:r>
          </a:p>
          <a:p>
            <a:pPr lvl="1">
              <a:defRPr/>
            </a:pPr>
            <a:r>
              <a:rPr lang="fr-FR"/>
              <a:t>Deuxième niveau</a:t>
            </a:r>
          </a:p>
          <a:p>
            <a:pPr lvl="2">
              <a:defRPr/>
            </a:pPr>
            <a:r>
              <a:rPr lang="fr-FR"/>
              <a:t>Troisième niveau</a:t>
            </a:r>
          </a:p>
          <a:p>
            <a:pPr lvl="3">
              <a:defRPr/>
            </a:pPr>
            <a:r>
              <a:rPr lang="fr-FR"/>
              <a:t>Quatrième niveau</a:t>
            </a:r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3AB2B-189A-4C92-A457-C6A3833631A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1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7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93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이론만 설명하고 수도 코드 같은 건 따로 준비 안 함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  <a:r>
              <a:rPr lang="ko-KR" altLang="en-US" sz="1200">
                <a:solidFill>
                  <a:prstClr val="black"/>
                </a:solidFill>
              </a:rPr>
              <a:t>그림 보면서 하나하나 직접 해보면 충분히 이해가 될 것임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3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엄밀히 말하면 </a:t>
            </a:r>
            <a:r>
              <a:rPr lang="ko-KR" altLang="en-US" dirty="0" err="1"/>
              <a:t>힙을</a:t>
            </a:r>
            <a:r>
              <a:rPr lang="ko-KR" altLang="en-US" dirty="0"/>
              <a:t> 이용하여 정렬을 하는 </a:t>
            </a:r>
            <a:r>
              <a:rPr lang="en-US" altLang="ko-KR" dirty="0"/>
              <a:t>‘</a:t>
            </a:r>
            <a:r>
              <a:rPr lang="ko-KR" altLang="en-US" dirty="0" err="1"/>
              <a:t>힙</a:t>
            </a:r>
            <a:r>
              <a:rPr lang="ko-KR" altLang="en-US" dirty="0"/>
              <a:t> 정렬</a:t>
            </a:r>
            <a:r>
              <a:rPr lang="en-US" altLang="ko-KR" dirty="0"/>
              <a:t>’</a:t>
            </a:r>
            <a:r>
              <a:rPr lang="ko-KR" altLang="en-US" dirty="0"/>
              <a:t>이 아니라 </a:t>
            </a:r>
            <a:r>
              <a:rPr lang="ko-KR" altLang="en-US" dirty="0" err="1"/>
              <a:t>힙의</a:t>
            </a:r>
            <a:r>
              <a:rPr lang="ko-KR" altLang="en-US" dirty="0"/>
              <a:t> 특성인 </a:t>
            </a:r>
            <a:r>
              <a:rPr lang="en-US" altLang="ko-KR" dirty="0"/>
              <a:t>‘</a:t>
            </a:r>
            <a:r>
              <a:rPr lang="ko-KR" altLang="en-US" dirty="0" err="1"/>
              <a:t>반정렬</a:t>
            </a:r>
            <a:r>
              <a:rPr lang="ko-KR" altLang="en-US" dirty="0"/>
              <a:t> 상태</a:t>
            </a:r>
            <a:r>
              <a:rPr lang="en-US" altLang="ko-KR" dirty="0"/>
              <a:t>‘ </a:t>
            </a:r>
            <a:r>
              <a:rPr lang="ko-KR" altLang="en-US" dirty="0"/>
              <a:t>특성을 이용하여 정렬을 하는 것에 더 가깝다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5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최대 </a:t>
            </a:r>
            <a:r>
              <a:rPr lang="ko-KR" altLang="en-US" sz="1200" dirty="0" err="1">
                <a:solidFill>
                  <a:prstClr val="black"/>
                </a:solidFill>
              </a:rPr>
              <a:t>힙의</a:t>
            </a:r>
            <a:r>
              <a:rPr lang="ko-KR" altLang="en-US" sz="1200" dirty="0">
                <a:solidFill>
                  <a:prstClr val="black"/>
                </a:solidFill>
              </a:rPr>
              <a:t> 첫 번째 인덱스에서 최대값을 뽑아낼 수 있음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최소 </a:t>
            </a:r>
            <a:r>
              <a:rPr lang="ko-KR" altLang="en-US" sz="1200" dirty="0" err="1">
                <a:solidFill>
                  <a:prstClr val="black"/>
                </a:solidFill>
              </a:rPr>
              <a:t>힙의</a:t>
            </a:r>
            <a:r>
              <a:rPr lang="ko-KR" altLang="en-US" sz="1200" dirty="0">
                <a:solidFill>
                  <a:prstClr val="black"/>
                </a:solidFill>
              </a:rPr>
              <a:t> 첫 번째 인덱스에서 최소값을 뽑아낼 수 있음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8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배열 리스트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그냥 배열 등등 배열의 특성을 가지는 자료형이라면 가능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3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1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1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6325" y="1531403"/>
            <a:ext cx="6856310" cy="197856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3602038"/>
            <a:ext cx="6856310" cy="17300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Moon 309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Moon 312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Moon 315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Moon 318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Moon 321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Moon 324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Moon 327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Moon 384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Moon 387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Moon 390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Moon 393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Moon 396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Moon 399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Moon 402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Oval 608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Moon 609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Moon 612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Moon 615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Moon 618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Moon 621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Moon 624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Moon 627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Moon 684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Oval 686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Moon 687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Moon 690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Moon 693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Moon 696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Moon 699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Moon 702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Moon 759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Rectangle 760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2" name="Oval 761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Moon 762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Moon 765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Moon 768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Oval 770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Moon 771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Oval 773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Moon 774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/>
          <p:cNvSpPr/>
          <p:nvPr/>
        </p:nvSpPr>
        <p:spPr>
          <a:xfrm>
            <a:off x="228542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Oval 776"/>
          <p:cNvSpPr/>
          <p:nvPr/>
        </p:nvSpPr>
        <p:spPr>
          <a:xfrm>
            <a:off x="235379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Moon 777"/>
          <p:cNvSpPr/>
          <p:nvPr/>
        </p:nvSpPr>
        <p:spPr>
          <a:xfrm>
            <a:off x="235379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Oval 833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Moon 834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Rectangle 835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Oval 836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Moon 837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Moon 840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Moon 843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Oval 845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Moon 846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Rectangle 847"/>
          <p:cNvSpPr/>
          <p:nvPr/>
        </p:nvSpPr>
        <p:spPr>
          <a:xfrm>
            <a:off x="1904518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Oval 848"/>
          <p:cNvSpPr/>
          <p:nvPr/>
        </p:nvSpPr>
        <p:spPr>
          <a:xfrm>
            <a:off x="197289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Moon 849"/>
          <p:cNvSpPr/>
          <p:nvPr/>
        </p:nvSpPr>
        <p:spPr>
          <a:xfrm>
            <a:off x="197289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Rectangle 850"/>
          <p:cNvSpPr/>
          <p:nvPr/>
        </p:nvSpPr>
        <p:spPr>
          <a:xfrm>
            <a:off x="2285421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Oval 851"/>
          <p:cNvSpPr/>
          <p:nvPr/>
        </p:nvSpPr>
        <p:spPr>
          <a:xfrm>
            <a:off x="235379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Moon 852"/>
          <p:cNvSpPr/>
          <p:nvPr/>
        </p:nvSpPr>
        <p:spPr>
          <a:xfrm>
            <a:off x="235379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9" name="Oval 908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Moon 909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Rectangle 910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Oval 911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Moon 912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Rectangle 913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Oval 914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Moon 915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Rectangle 916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Oval 917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Moon 918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Rectangle 919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159199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Moon 921"/>
          <p:cNvSpPr/>
          <p:nvPr/>
        </p:nvSpPr>
        <p:spPr>
          <a:xfrm>
            <a:off x="159199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Rectangle 922"/>
          <p:cNvSpPr/>
          <p:nvPr/>
        </p:nvSpPr>
        <p:spPr>
          <a:xfrm>
            <a:off x="190451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Oval 923"/>
          <p:cNvSpPr/>
          <p:nvPr/>
        </p:nvSpPr>
        <p:spPr>
          <a:xfrm>
            <a:off x="197289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Moon 924"/>
          <p:cNvSpPr/>
          <p:nvPr/>
        </p:nvSpPr>
        <p:spPr>
          <a:xfrm>
            <a:off x="197289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Rectangle 925"/>
          <p:cNvSpPr/>
          <p:nvPr/>
        </p:nvSpPr>
        <p:spPr>
          <a:xfrm>
            <a:off x="2285421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Oval 926"/>
          <p:cNvSpPr/>
          <p:nvPr/>
        </p:nvSpPr>
        <p:spPr>
          <a:xfrm>
            <a:off x="235379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Moon 927"/>
          <p:cNvSpPr/>
          <p:nvPr/>
        </p:nvSpPr>
        <p:spPr>
          <a:xfrm>
            <a:off x="235379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ectangle 982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4" name="Oval 983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Moon 984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ectangle 985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7" name="Oval 986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Moon 987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ectangle 988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Oval 989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Moon 990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Rectangle 991"/>
          <p:cNvSpPr/>
          <p:nvPr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Oval 992"/>
          <p:cNvSpPr/>
          <p:nvPr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Moon 993"/>
          <p:cNvSpPr/>
          <p:nvPr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/>
          <p:cNvSpPr/>
          <p:nvPr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Oval 995"/>
          <p:cNvSpPr/>
          <p:nvPr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Moon 996"/>
          <p:cNvSpPr/>
          <p:nvPr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/>
          <p:cNvSpPr/>
          <p:nvPr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val 998"/>
          <p:cNvSpPr/>
          <p:nvPr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Moon 999"/>
          <p:cNvSpPr/>
          <p:nvPr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/>
          <p:cNvSpPr/>
          <p:nvPr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Oval 1001"/>
          <p:cNvSpPr/>
          <p:nvPr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Moon 1002"/>
          <p:cNvSpPr/>
          <p:nvPr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Rectangle 1441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Oval 1442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Moon 1443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Rectangle 1444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Oval 1445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Moon 1446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8" name="Rectangle 1447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" name="Oval 1448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0" name="Moon 1449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1" name="Rectangle 1450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2" name="Oval 1451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3" name="Moon 1452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4" name="Rectangle 1453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5" name="Oval 1454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6" name="Moon 1455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7" name="Rectangle 1456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8" name="Oval 1457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Moon 1458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Rectangle 1459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1" name="Oval 1460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Moon 1461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Rectangle 1462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Oval 1463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Moon 1464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Rectangle 1465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Oval 1466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Moon 1467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Rectangle 1468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Oval 1469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Moon 1470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Rectangle 1471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3" name="Oval 1472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Moon 1473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Rectangle 1474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6" name="Oval 1475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Moon 1476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Rectangle 1477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9" name="Oval 1478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Moon 1479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Rectangle 1480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82" name="Oval 1481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Moon 1482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Rectangle 1483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Oval 1484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Moon 1485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Rectangle 1486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Oval 1487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Moon 1488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Rectangle 1489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" name="Oval 1490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" name="Moon 1491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3" name="Rectangle 1492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4" name="Oval 1493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5" name="Moon 1494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" name="Rectangle 1495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7" name="Oval 1496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8" name="Moon 1497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Rectangle 1498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0" name="Oval 1499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Moon 1500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Rectangle 1501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3" name="Oval 1502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Moon 1503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Rectangle 1546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Oval 1547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9" name="Moon 1548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0" name="Rectangle 1549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1" name="Oval 1550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2" name="Moon 1551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3" name="Rectangle 1552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4" name="Oval 1553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5" name="Moon 1554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Rectangle 1555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7" name="Oval 1556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8" name="Moon 1557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9" name="Rectangle 1558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0" name="Oval 1559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1" name="Moon 1560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2" name="Rectangle 1561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3" name="Oval 1562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4" name="Moon 1563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Rectangle 1564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Oval 1565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Moon 1566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Rectangle 1567"/>
          <p:cNvSpPr/>
          <p:nvPr/>
        </p:nvSpPr>
        <p:spPr>
          <a:xfrm>
            <a:off x="9522588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Oval 1568"/>
          <p:cNvSpPr/>
          <p:nvPr/>
        </p:nvSpPr>
        <p:spPr>
          <a:xfrm>
            <a:off x="959096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0" name="Moon 1569"/>
          <p:cNvSpPr/>
          <p:nvPr/>
        </p:nvSpPr>
        <p:spPr>
          <a:xfrm>
            <a:off x="959096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Rectangle 1570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Oval 1571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3" name="Moon 1572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Rectangle 1573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Oval 1574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6" name="Moon 1575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Rectangle 1576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8" name="Oval 1577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9" name="Moon 1578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Rectangle 1579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Oval 1580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Moon 1581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Rectangle 1582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Oval 1583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5" name="Moon 1584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6" name="Rectangle 1585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" name="Oval 1586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" name="Moon 1587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" name="Rectangle 1588"/>
          <p:cNvSpPr/>
          <p:nvPr/>
        </p:nvSpPr>
        <p:spPr>
          <a:xfrm>
            <a:off x="9522588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" name="Oval 1589"/>
          <p:cNvSpPr/>
          <p:nvPr/>
        </p:nvSpPr>
        <p:spPr>
          <a:xfrm>
            <a:off x="959096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Moon 1590"/>
          <p:cNvSpPr/>
          <p:nvPr/>
        </p:nvSpPr>
        <p:spPr>
          <a:xfrm>
            <a:off x="959096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Rectangle 1591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Oval 1592"/>
          <p:cNvSpPr/>
          <p:nvPr/>
        </p:nvSpPr>
        <p:spPr>
          <a:xfrm>
            <a:off x="997186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4" name="Moon 1593"/>
          <p:cNvSpPr/>
          <p:nvPr/>
        </p:nvSpPr>
        <p:spPr>
          <a:xfrm>
            <a:off x="997186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5" name="Rectangle 1594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6" name="Oval 1595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" name="Moon 1596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" name="Rectangle 1597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9" name="Oval 1598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" name="Moon 1599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1" name="Rectangle 1600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2" name="Oval 1601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3" name="Moon 1602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4" name="Rectangle 1603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5" name="Oval 1604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6" name="Moon 1605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7" name="Rectangle 1606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8" name="Oval 1607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9" name="Moon 1608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0" name="Rectangle 1609"/>
          <p:cNvSpPr/>
          <p:nvPr/>
        </p:nvSpPr>
        <p:spPr>
          <a:xfrm>
            <a:off x="952258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Oval 1610"/>
          <p:cNvSpPr/>
          <p:nvPr/>
        </p:nvSpPr>
        <p:spPr>
          <a:xfrm>
            <a:off x="959096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2" name="Moon 1611"/>
          <p:cNvSpPr/>
          <p:nvPr/>
        </p:nvSpPr>
        <p:spPr>
          <a:xfrm>
            <a:off x="959096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3" name="Rectangle 1612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Oval 1613"/>
          <p:cNvSpPr/>
          <p:nvPr/>
        </p:nvSpPr>
        <p:spPr>
          <a:xfrm>
            <a:off x="997186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Moon 1614"/>
          <p:cNvSpPr/>
          <p:nvPr/>
        </p:nvSpPr>
        <p:spPr>
          <a:xfrm>
            <a:off x="997186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6" name="Rectangle 1615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Oval 1616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Moon 1617"/>
          <p:cNvSpPr/>
          <p:nvPr/>
        </p:nvSpPr>
        <p:spPr>
          <a:xfrm>
            <a:off x="1035277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Rectangle 1618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Oval 1619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Moon 1620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Rectangle 1621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Oval 1622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Moon 1623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Rectangle 1624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Oval 1625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Moon 1626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Rectangle 1627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Oval 1628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Moon 1629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1" name="Rectangle 1630"/>
          <p:cNvSpPr/>
          <p:nvPr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Oval 1631"/>
          <p:cNvSpPr/>
          <p:nvPr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Moon 1632"/>
          <p:cNvSpPr/>
          <p:nvPr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Rectangle 1633"/>
          <p:cNvSpPr/>
          <p:nvPr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Oval 1634"/>
          <p:cNvSpPr/>
          <p:nvPr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Moon 1635"/>
          <p:cNvSpPr/>
          <p:nvPr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Rectangle 1636"/>
          <p:cNvSpPr/>
          <p:nvPr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8" name="Oval 1637"/>
          <p:cNvSpPr/>
          <p:nvPr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Moon 1638"/>
          <p:cNvSpPr/>
          <p:nvPr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Rectangle 1639"/>
          <p:cNvSpPr/>
          <p:nvPr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Oval 1640"/>
          <p:cNvSpPr/>
          <p:nvPr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Moon 1641"/>
          <p:cNvSpPr/>
          <p:nvPr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Rectangle 1642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Oval 1643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Moon 1644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Rectangle 1645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7" name="Oval 1646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8" name="Moon 1647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Rectangle 1648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0" name="Oval 1649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1" name="Moon 1650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Rectangle 173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" name="Oval 173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" name="Moon 174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" name="Rectangle 174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3" name="Oval 174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4" name="Moon 174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5" name="Rectangle 1744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6" name="Oval 1745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7" name="Moon 1746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8" name="Rectangle 1747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9" name="Oval 1748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0" name="Moon 1749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" name="Rectangle 1750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2" name="Oval 1751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3" name="Moon 1752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4" name="Rectangle 1753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5" name="Oval 1754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Moon 1755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7" name="Rectangle 1756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9" name="Moon 1758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Rectangle 1759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1" name="Oval 1760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Moon 1761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3" name="Rectangle 1762"/>
          <p:cNvSpPr/>
          <p:nvPr userDrawn="1"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4" name="Oval 1763"/>
          <p:cNvSpPr/>
          <p:nvPr userDrawn="1"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5" name="Moon 1764"/>
          <p:cNvSpPr/>
          <p:nvPr userDrawn="1"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6" name="Rectangle 1765"/>
          <p:cNvSpPr/>
          <p:nvPr userDrawn="1"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7" name="Oval 1766"/>
          <p:cNvSpPr/>
          <p:nvPr userDrawn="1"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8" name="Moon 1767"/>
          <p:cNvSpPr/>
          <p:nvPr userDrawn="1"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9" name="Rectangle 1768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0" name="Oval 1769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Moon 1770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Rectangle 1771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3" name="Oval 1772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4" name="Moon 1773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5" name="Rectangle 1774"/>
          <p:cNvSpPr/>
          <p:nvPr userDrawn="1"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6" name="Oval 1775"/>
          <p:cNvSpPr/>
          <p:nvPr userDrawn="1"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7" name="Moon 1776"/>
          <p:cNvSpPr/>
          <p:nvPr userDrawn="1"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8" name="Rectangle 1777"/>
          <p:cNvSpPr/>
          <p:nvPr userDrawn="1"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Oval 1778"/>
          <p:cNvSpPr/>
          <p:nvPr userDrawn="1"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0" name="Moon 1779"/>
          <p:cNvSpPr/>
          <p:nvPr userDrawn="1"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Rectangle 1780"/>
          <p:cNvSpPr/>
          <p:nvPr userDrawn="1"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2" name="Oval 1781"/>
          <p:cNvSpPr/>
          <p:nvPr userDrawn="1"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Moon 1782"/>
          <p:cNvSpPr/>
          <p:nvPr userDrawn="1"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Rectangle 1783"/>
          <p:cNvSpPr/>
          <p:nvPr userDrawn="1"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5" name="Oval 1784"/>
          <p:cNvSpPr/>
          <p:nvPr userDrawn="1"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6" name="Moon 1785"/>
          <p:cNvSpPr/>
          <p:nvPr userDrawn="1"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7" name="Rectangle 1786"/>
          <p:cNvSpPr/>
          <p:nvPr userDrawn="1"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8" name="Oval 1787"/>
          <p:cNvSpPr/>
          <p:nvPr userDrawn="1"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9" name="Moon 1788"/>
          <p:cNvSpPr/>
          <p:nvPr userDrawn="1"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0" name="Rectangle 1789"/>
          <p:cNvSpPr/>
          <p:nvPr userDrawn="1"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Oval 1790"/>
          <p:cNvSpPr/>
          <p:nvPr userDrawn="1"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2" name="Moon 1791"/>
          <p:cNvSpPr/>
          <p:nvPr userDrawn="1"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3" name="Rectangle 1792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4" name="Oval 1793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5" name="Moon 1794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6" name="Rectangle 1795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7" name="Oval 1796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Moon 1797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9" name="Rectangle 1798"/>
          <p:cNvSpPr/>
          <p:nvPr userDrawn="1"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0" name="Oval 1799"/>
          <p:cNvSpPr/>
          <p:nvPr userDrawn="1"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1" name="Moon 1800"/>
          <p:cNvSpPr/>
          <p:nvPr userDrawn="1"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2" name="Rectangle 1801"/>
          <p:cNvSpPr/>
          <p:nvPr userDrawn="1"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3" name="Oval 1802"/>
          <p:cNvSpPr/>
          <p:nvPr userDrawn="1"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4" name="Moon 1803"/>
          <p:cNvSpPr/>
          <p:nvPr userDrawn="1"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5" name="Rectangle 1804"/>
          <p:cNvSpPr/>
          <p:nvPr userDrawn="1"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6" name="Oval 1805"/>
          <p:cNvSpPr/>
          <p:nvPr userDrawn="1"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Moon 1806"/>
          <p:cNvSpPr/>
          <p:nvPr userDrawn="1"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/>
          <p:cNvSpPr/>
          <p:nvPr userDrawn="1"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Oval 1808"/>
          <p:cNvSpPr/>
          <p:nvPr userDrawn="1"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Moon 1809"/>
          <p:cNvSpPr/>
          <p:nvPr userDrawn="1"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/>
          <p:cNvSpPr/>
          <p:nvPr userDrawn="1"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2" name="Oval 1811"/>
          <p:cNvSpPr/>
          <p:nvPr userDrawn="1"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Moon 1812"/>
          <p:cNvSpPr/>
          <p:nvPr userDrawn="1"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/>
          <p:cNvSpPr/>
          <p:nvPr userDrawn="1"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Oval 1814"/>
          <p:cNvSpPr/>
          <p:nvPr userDrawn="1"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Moon 1815"/>
          <p:cNvSpPr/>
          <p:nvPr userDrawn="1"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8" name="Oval 1817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Moon 1818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0" name="Rectangle 1819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1" name="Oval 1820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" name="Moon 1821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3" name="Rectangle 1822"/>
          <p:cNvSpPr/>
          <p:nvPr userDrawn="1"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4" name="Oval 1823"/>
          <p:cNvSpPr/>
          <p:nvPr userDrawn="1"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5" name="Moon 1824"/>
          <p:cNvSpPr/>
          <p:nvPr userDrawn="1"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6" name="Rectangle 1825"/>
          <p:cNvSpPr/>
          <p:nvPr userDrawn="1"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7" name="Oval 1826"/>
          <p:cNvSpPr/>
          <p:nvPr userDrawn="1"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8" name="Moon 1827"/>
          <p:cNvSpPr/>
          <p:nvPr userDrawn="1"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9" name="Rectangle 1828"/>
          <p:cNvSpPr/>
          <p:nvPr userDrawn="1"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0" name="Oval 1829"/>
          <p:cNvSpPr/>
          <p:nvPr userDrawn="1"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1" name="Moon 1830"/>
          <p:cNvSpPr/>
          <p:nvPr userDrawn="1"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2" name="Rectangle 1831"/>
          <p:cNvSpPr/>
          <p:nvPr userDrawn="1"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3" name="Oval 1832"/>
          <p:cNvSpPr/>
          <p:nvPr userDrawn="1"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4" name="Moon 1833"/>
          <p:cNvSpPr/>
          <p:nvPr userDrawn="1"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5" name="Rectangle 1834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6" name="Oval 1835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Moon 1836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8" name="Rectangle 1837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9" name="Oval 1838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0" name="Moon 1839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Oval 184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" name="Moon 184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" name="Rectangle 184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Oval 184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Moon 184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Rectangle 1846"/>
          <p:cNvSpPr/>
          <p:nvPr userDrawn="1"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Oval 1847"/>
          <p:cNvSpPr/>
          <p:nvPr userDrawn="1"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Moon 1848"/>
          <p:cNvSpPr/>
          <p:nvPr userDrawn="1"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Rectangle 1849"/>
          <p:cNvSpPr/>
          <p:nvPr userDrawn="1"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Oval 1850"/>
          <p:cNvSpPr/>
          <p:nvPr userDrawn="1"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Moon 1851"/>
          <p:cNvSpPr/>
          <p:nvPr userDrawn="1"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Rectangle 1852"/>
          <p:cNvSpPr/>
          <p:nvPr userDrawn="1"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Oval 1853"/>
          <p:cNvSpPr/>
          <p:nvPr userDrawn="1"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5" name="Moon 1854"/>
          <p:cNvSpPr/>
          <p:nvPr userDrawn="1"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Rectangle 1855"/>
          <p:cNvSpPr/>
          <p:nvPr userDrawn="1"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Oval 1856"/>
          <p:cNvSpPr/>
          <p:nvPr userDrawn="1"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8" name="Moon 1857"/>
          <p:cNvSpPr/>
          <p:nvPr userDrawn="1"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Rectangle 1858"/>
          <p:cNvSpPr/>
          <p:nvPr userDrawn="1"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Oval 1859"/>
          <p:cNvSpPr/>
          <p:nvPr userDrawn="1"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Moon 1860"/>
          <p:cNvSpPr/>
          <p:nvPr userDrawn="1"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Rectangle 1861"/>
          <p:cNvSpPr/>
          <p:nvPr userDrawn="1"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Oval 1862"/>
          <p:cNvSpPr/>
          <p:nvPr userDrawn="1"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Moon 1863"/>
          <p:cNvSpPr/>
          <p:nvPr userDrawn="1"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Rectangle 1864"/>
          <p:cNvSpPr/>
          <p:nvPr userDrawn="1"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Oval 1865"/>
          <p:cNvSpPr/>
          <p:nvPr userDrawn="1"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Moon 1866"/>
          <p:cNvSpPr/>
          <p:nvPr userDrawn="1"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Rectangle 1867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Oval 1868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Moon 1869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Rectangle 1870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2" name="Oval 1871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" name="Moon 1872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4" name="Rectangle 1873"/>
          <p:cNvSpPr/>
          <p:nvPr userDrawn="1"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5" name="Oval 1874"/>
          <p:cNvSpPr/>
          <p:nvPr userDrawn="1"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6" name="Moon 1875"/>
          <p:cNvSpPr/>
          <p:nvPr userDrawn="1"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7" name="Rectangle 1876"/>
          <p:cNvSpPr/>
          <p:nvPr userDrawn="1"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8" name="Oval 1877"/>
          <p:cNvSpPr/>
          <p:nvPr userDrawn="1"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9" name="Moon 1878"/>
          <p:cNvSpPr/>
          <p:nvPr userDrawn="1"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0" name="Rectangle 1879"/>
          <p:cNvSpPr/>
          <p:nvPr userDrawn="1"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Oval 1880"/>
          <p:cNvSpPr/>
          <p:nvPr userDrawn="1"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2" name="Moon 1881"/>
          <p:cNvSpPr/>
          <p:nvPr userDrawn="1"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3" name="Rectangle 1882"/>
          <p:cNvSpPr/>
          <p:nvPr userDrawn="1"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4" name="Oval 1883"/>
          <p:cNvSpPr/>
          <p:nvPr userDrawn="1"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5" name="Moon 1884"/>
          <p:cNvSpPr/>
          <p:nvPr userDrawn="1"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6" name="Rectangle 1885"/>
          <p:cNvSpPr/>
          <p:nvPr userDrawn="1"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7" name="Oval 1886"/>
          <p:cNvSpPr/>
          <p:nvPr userDrawn="1"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8" name="Moon 1887"/>
          <p:cNvSpPr/>
          <p:nvPr userDrawn="1"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9" name="Rectangle 1888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0" name="Oval 1889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1" name="Moon 1890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2" name="Rectangle 1891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3" name="Oval 1892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4" name="Moon 1893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3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Oval 1115"/>
          <p:cNvSpPr/>
          <p:nvPr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Moon 1116"/>
          <p:cNvSpPr/>
          <p:nvPr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Oval 1118"/>
          <p:cNvSpPr/>
          <p:nvPr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Moon 1119"/>
          <p:cNvSpPr/>
          <p:nvPr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Oval 1190"/>
          <p:cNvSpPr/>
          <p:nvPr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Moon 1191"/>
          <p:cNvSpPr/>
          <p:nvPr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Rectangle 1192"/>
          <p:cNvSpPr/>
          <p:nvPr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val 1193"/>
          <p:cNvSpPr/>
          <p:nvPr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Moon 1194"/>
          <p:cNvSpPr/>
          <p:nvPr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/>
          <p:cNvSpPr/>
          <p:nvPr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Oval 1265"/>
          <p:cNvSpPr/>
          <p:nvPr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Moon 1266"/>
          <p:cNvSpPr/>
          <p:nvPr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/>
          <p:nvPr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Oval 1268"/>
          <p:cNvSpPr/>
          <p:nvPr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Moon 1269"/>
          <p:cNvSpPr/>
          <p:nvPr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Rectangle 1339"/>
          <p:cNvSpPr/>
          <p:nvPr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Oval 1340"/>
          <p:cNvSpPr/>
          <p:nvPr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Moon 1341"/>
          <p:cNvSpPr/>
          <p:nvPr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/>
          <p:cNvSpPr/>
          <p:nvPr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Oval 1343"/>
          <p:cNvSpPr/>
          <p:nvPr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Moon 1344"/>
          <p:cNvSpPr/>
          <p:nvPr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322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A3A721B-3AEB-4634-80E3-36456CDD710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62C895-9456-4303-BAEA-4C31BCCEB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1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0853FE-D4A7-44A4-ABA6-C8220C90695F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88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5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7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6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09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6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2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2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4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757" y="41898"/>
            <a:ext cx="9400487" cy="1978560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2112533"/>
            <a:ext cx="6856310" cy="162975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66" name="Rectangle 1265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val 1266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Moon 1267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Oval 1269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Moon 1339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Rectangle 1340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Oval 1341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Moon 1342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Rectangle 1343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Oval 1344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" name="Moon 1504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Rectangle 1505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Oval 1506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8" name="Moon 1507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Rectangle 1508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Oval 1509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Moon 1510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Rectangle 1511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Oval 1512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Moon 1513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Rectangle 1514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Oval 1515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Moon 1516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8" name="Rectangle 1517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9" name="Oval 1518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" name="Moon 1519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Rectangle 1520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Oval 1521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3" name="Moon 1522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Rectangle 1523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Oval 1524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Moon 1525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Rectangle 1526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Oval 1527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Moon 1528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Rectangle 1529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Oval 1530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Moon 1531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Rectangle 1532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Oval 1533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Moon 1534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Rectangle 1535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7" name="Oval 1536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Moon 1537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Rectangle 1538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Oval 1539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Moon 1540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Rectangle 1541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Oval 1542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Moon 1543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Rectangle 1544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Oval 1545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6" name="Moon 1735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Oval 1737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Moon 1894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Rectangle 1895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Oval 1896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Moon 1897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9" name="Rectangle 1898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0" name="Oval 1899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Moon 1900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2" name="Rectangle 1901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3" name="Oval 1902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Moon 1903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Rectangle 1904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Oval 1905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Moon 1906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Rectangle 1907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Oval 1908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Moon 1909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Rectangle 1910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Oval 1911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Moon 1912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Rectangle 1913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Oval 1914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Moon 1915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Rectangle 1916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Oval 1917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Moon 1918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Rectangle 1919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Oval 1920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Moon 1921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Rectangle 1922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Oval 1923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Moon 1924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6" name="Rectangle 1925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7" name="Oval 1926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8" name="Moon 1927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9" name="Rectangle 1928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0" name="Oval 1929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1" name="Moon 1930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2" name="Rectangle 1931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3" name="Oval 1932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4" name="Moon 1933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5" name="Rectangle 1934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6" name="Oval 1935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7" name="Moon 1936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8" name="Rectangle 1937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9" name="Oval 1938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0" name="Moon 1939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1" name="Rectangle 1940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2" name="Oval 1941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3" name="Moon 1942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Rectangle 1943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" name="Oval 1944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Moon 1945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Rectangle 1946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" name="Oval 1947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9" name="Moon 1948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" name="Rectangle 1949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1" name="Oval 1950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2" name="Moon 1951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3" name="Rectangle 1952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4" name="Oval 1953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5" name="Moon 1954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6" name="Rectangle 1955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7" name="Oval 1956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8" name="Moon 1957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9" name="Rectangle 1958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0" name="Oval 1959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Moon 1960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2" name="Rectangle 1961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3" name="Oval 1962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4" name="Moon 1963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5" name="Rectangle 1964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6" name="Oval 1965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7" name="Moon 1966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8" name="Rectangle 1967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9" name="Oval 1968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0" name="Moon 1969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1" name="Rectangle 1970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2" name="Oval 1971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3" name="Moon 1972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4" name="Rectangle 1973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5" name="Oval 1974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6" name="Moon 1975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7" name="Rectangle 1976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8" name="Oval 1977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9" name="Moon 1978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0" name="Rectangle 1979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1" name="Oval 1980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2" name="Moon 1981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3" name="Rectangle 1982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4" name="Oval 1983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5" name="Moon 1984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6" name="Rectangle 1985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7" name="Oval 1986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8" name="Moon 1987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9" name="Rectangle 1988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90" name="Oval 1989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1" name="Moon 1990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2" name="Rectangle 1991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3" name="Oval 1992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4" name="Moon 1993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5" name="Rectangle 1994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6" name="Oval 1995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7" name="Moon 1996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8" name="Rectangle 1997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9" name="Oval 1998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0" name="Moon 1999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1" name="Rectangle 2000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2" name="Oval 2001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3" name="Moon 2002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4" name="Rectangle 2003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5" name="Oval 2004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6" name="Moon 2005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7" name="Rectangle 2006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8" name="Oval 2007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9" name="Moon 2008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0" name="Rectangle 2009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1" name="Oval 2010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2" name="Moon 2011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3" name="Rectangle 2012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" name="Oval 2013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5" name="Moon 2014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6" name="Rectangle 2015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7" name="Oval 2016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8" name="Moon 2017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9" name="Rectangle 2018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0" name="Oval 2019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1" name="Moon 2020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2" name="Rectangle 2021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3" name="Oval 2022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4" name="Moon 2023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5" name="Rectangle 2024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6" name="Oval 2025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7" name="Moon 2026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8" name="Rectangle 2027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9" name="Oval 2028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0" name="Moon 2029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1" name="Rectangle 2030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2" name="Oval 2031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3" name="Moon 2032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4" name="Rectangle 2033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Oval 2034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6" name="Moon 2035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7" name="Rectangle 2036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8" name="Oval 2037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9" name="Moon 2038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0" name="Rectangle 2039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1" name="Oval 2040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2" name="Moon 2041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3" name="Rectangle 2042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4" name="Oval 2043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5" name="Moon 2044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6" name="Rectangle 2045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7" name="Oval 2046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Moon 2047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Oval 2049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Moon 2050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Oval 2052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Moon 2053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Oval 2055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Moon 2056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Oval 2058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Moon 2059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Moon 2062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Moon 2065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Moon 2068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Oval 2070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Moon 2071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4" name="Oval 2073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Moon 2074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Moon 2077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Oval 2079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Moon 2080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2081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3" name="Oval 2082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Moon 2083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6" name="Oval 2085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Moon 2086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9" name="Oval 2088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Moon 2089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Rectangle 2090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Oval 2091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Moon 2092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Oval 2094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Moon 2095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Rectangle 2096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8" name="Oval 2097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Moon 2098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Rectangle 2099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Oval 2100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Moon 2101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3" name="Rectangle 2102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Oval 2103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Moon 2104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Rectangle 2105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Oval 2106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Moon 2107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Rectangle 2108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0" name="Oval 2109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Moon 2110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Rectangle 2111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Oval 2112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Moon 2113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Rectangle 2114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Oval 2115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Moon 2116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Rectangle 2117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" name="Oval 2118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Moon 2119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Rectangle 2120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Oval 2121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Moon 2122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4" name="Rectangle 2123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5" name="Oval 2124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Moon 2125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Rectangle 2126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Oval 2127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9" name="Moon 2128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0" name="Rectangle 2129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1" name="Oval 2130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Moon 2131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Rectangle 2132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4" name="Oval 2133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5" name="Moon 2134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6" name="Rectangle 2135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Oval 2136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Moon 2137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9" name="Rectangle 2138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0" name="Oval 2139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Moon 2140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2" name="Rectangle 2141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" name="Oval 2142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4" name="Moon 2143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5" name="Rectangle 2144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6" name="Oval 2145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7" name="Moon 2146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8" name="Rectangle 2147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9" name="Oval 2148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" name="Moon 2149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" name="Rectangle 2150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" name="Oval 2151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3" name="Moon 2152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4" name="Rectangle 2153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5" name="Oval 2154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6" name="Moon 2155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7" name="Rectangle 2156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8" name="Oval 2157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9" name="Moon 2158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0" name="Rectangle 2159"/>
          <p:cNvSpPr/>
          <p:nvPr/>
        </p:nvSpPr>
        <p:spPr>
          <a:xfrm>
            <a:off x="266632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1" name="Oval 2160"/>
          <p:cNvSpPr/>
          <p:nvPr/>
        </p:nvSpPr>
        <p:spPr>
          <a:xfrm>
            <a:off x="273470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2" name="Moon 2161"/>
          <p:cNvSpPr/>
          <p:nvPr/>
        </p:nvSpPr>
        <p:spPr>
          <a:xfrm>
            <a:off x="273470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3" name="Rectangle 2162"/>
          <p:cNvSpPr/>
          <p:nvPr/>
        </p:nvSpPr>
        <p:spPr>
          <a:xfrm>
            <a:off x="304722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4" name="Oval 2163"/>
          <p:cNvSpPr/>
          <p:nvPr/>
        </p:nvSpPr>
        <p:spPr>
          <a:xfrm>
            <a:off x="311560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5" name="Moon 2164"/>
          <p:cNvSpPr/>
          <p:nvPr/>
        </p:nvSpPr>
        <p:spPr>
          <a:xfrm>
            <a:off x="311560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6" name="Rectangle 2165"/>
          <p:cNvSpPr/>
          <p:nvPr/>
        </p:nvSpPr>
        <p:spPr>
          <a:xfrm>
            <a:off x="3428132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7" name="Oval 2166"/>
          <p:cNvSpPr/>
          <p:nvPr/>
        </p:nvSpPr>
        <p:spPr>
          <a:xfrm>
            <a:off x="349650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8" name="Moon 2167"/>
          <p:cNvSpPr/>
          <p:nvPr/>
        </p:nvSpPr>
        <p:spPr>
          <a:xfrm>
            <a:off x="349650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9" name="Rectangle 2168"/>
          <p:cNvSpPr/>
          <p:nvPr/>
        </p:nvSpPr>
        <p:spPr>
          <a:xfrm>
            <a:off x="380903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Oval 2169"/>
          <p:cNvSpPr/>
          <p:nvPr/>
        </p:nvSpPr>
        <p:spPr>
          <a:xfrm>
            <a:off x="387741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Moon 2170"/>
          <p:cNvSpPr/>
          <p:nvPr/>
        </p:nvSpPr>
        <p:spPr>
          <a:xfrm>
            <a:off x="387741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2" name="Rectangle 2171"/>
          <p:cNvSpPr/>
          <p:nvPr/>
        </p:nvSpPr>
        <p:spPr>
          <a:xfrm>
            <a:off x="4189939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3" name="Oval 2172"/>
          <p:cNvSpPr/>
          <p:nvPr/>
        </p:nvSpPr>
        <p:spPr>
          <a:xfrm>
            <a:off x="425831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Moon 2173"/>
          <p:cNvSpPr/>
          <p:nvPr/>
        </p:nvSpPr>
        <p:spPr>
          <a:xfrm>
            <a:off x="425831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6" name="Oval 2175"/>
          <p:cNvSpPr/>
          <p:nvPr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7" name="Moon 2176"/>
          <p:cNvSpPr/>
          <p:nvPr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8" name="Rectangle 2177"/>
          <p:cNvSpPr/>
          <p:nvPr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9" name="Oval 2178"/>
          <p:cNvSpPr/>
          <p:nvPr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0" name="Moon 2179"/>
          <p:cNvSpPr/>
          <p:nvPr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1" name="Rectangle 2180"/>
          <p:cNvSpPr/>
          <p:nvPr/>
        </p:nvSpPr>
        <p:spPr>
          <a:xfrm>
            <a:off x="5332649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Oval 2181"/>
          <p:cNvSpPr/>
          <p:nvPr/>
        </p:nvSpPr>
        <p:spPr>
          <a:xfrm>
            <a:off x="540102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3" name="Moon 2182"/>
          <p:cNvSpPr/>
          <p:nvPr/>
        </p:nvSpPr>
        <p:spPr>
          <a:xfrm>
            <a:off x="540102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4" name="Rectangle 2183"/>
          <p:cNvSpPr/>
          <p:nvPr/>
        </p:nvSpPr>
        <p:spPr>
          <a:xfrm>
            <a:off x="571355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5" name="Oval 2184"/>
          <p:cNvSpPr/>
          <p:nvPr/>
        </p:nvSpPr>
        <p:spPr>
          <a:xfrm>
            <a:off x="578192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6" name="Moon 2185"/>
          <p:cNvSpPr/>
          <p:nvPr/>
        </p:nvSpPr>
        <p:spPr>
          <a:xfrm>
            <a:off x="578192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7" name="Rectangle 2186"/>
          <p:cNvSpPr/>
          <p:nvPr/>
        </p:nvSpPr>
        <p:spPr>
          <a:xfrm>
            <a:off x="6094456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8" name="Oval 2187"/>
          <p:cNvSpPr/>
          <p:nvPr/>
        </p:nvSpPr>
        <p:spPr>
          <a:xfrm>
            <a:off x="616283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9" name="Moon 2188"/>
          <p:cNvSpPr/>
          <p:nvPr/>
        </p:nvSpPr>
        <p:spPr>
          <a:xfrm>
            <a:off x="616283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0" name="Rectangle 2189"/>
          <p:cNvSpPr/>
          <p:nvPr/>
        </p:nvSpPr>
        <p:spPr>
          <a:xfrm>
            <a:off x="647536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1" name="Oval 2190"/>
          <p:cNvSpPr/>
          <p:nvPr/>
        </p:nvSpPr>
        <p:spPr>
          <a:xfrm>
            <a:off x="654373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2" name="Moon 2191"/>
          <p:cNvSpPr/>
          <p:nvPr/>
        </p:nvSpPr>
        <p:spPr>
          <a:xfrm>
            <a:off x="654373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Rectangle 2192"/>
          <p:cNvSpPr/>
          <p:nvPr/>
        </p:nvSpPr>
        <p:spPr>
          <a:xfrm>
            <a:off x="685626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4" name="Oval 2193"/>
          <p:cNvSpPr/>
          <p:nvPr/>
        </p:nvSpPr>
        <p:spPr>
          <a:xfrm>
            <a:off x="692463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5" name="Moon 2194"/>
          <p:cNvSpPr/>
          <p:nvPr/>
        </p:nvSpPr>
        <p:spPr>
          <a:xfrm>
            <a:off x="692463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6" name="Rectangle 2195"/>
          <p:cNvSpPr/>
          <p:nvPr/>
        </p:nvSpPr>
        <p:spPr>
          <a:xfrm>
            <a:off x="7237167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97" name="Oval 2196"/>
          <p:cNvSpPr/>
          <p:nvPr/>
        </p:nvSpPr>
        <p:spPr>
          <a:xfrm>
            <a:off x="730554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8" name="Moon 2197"/>
          <p:cNvSpPr/>
          <p:nvPr/>
        </p:nvSpPr>
        <p:spPr>
          <a:xfrm>
            <a:off x="730554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9" name="Rectangle 2198"/>
          <p:cNvSpPr/>
          <p:nvPr/>
        </p:nvSpPr>
        <p:spPr>
          <a:xfrm>
            <a:off x="7618070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0" name="Oval 2199"/>
          <p:cNvSpPr/>
          <p:nvPr/>
        </p:nvSpPr>
        <p:spPr>
          <a:xfrm>
            <a:off x="768644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1" name="Moon 2200"/>
          <p:cNvSpPr/>
          <p:nvPr/>
        </p:nvSpPr>
        <p:spPr>
          <a:xfrm>
            <a:off x="768644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2" name="Rectangle 2201"/>
          <p:cNvSpPr/>
          <p:nvPr/>
        </p:nvSpPr>
        <p:spPr>
          <a:xfrm>
            <a:off x="799897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3" name="Oval 2202"/>
          <p:cNvSpPr/>
          <p:nvPr/>
        </p:nvSpPr>
        <p:spPr>
          <a:xfrm>
            <a:off x="806735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4" name="Moon 2203"/>
          <p:cNvSpPr/>
          <p:nvPr/>
        </p:nvSpPr>
        <p:spPr>
          <a:xfrm>
            <a:off x="806735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5" name="Rectangle 2204"/>
          <p:cNvSpPr/>
          <p:nvPr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6" name="Oval 2205"/>
          <p:cNvSpPr/>
          <p:nvPr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7" name="Moon 2206"/>
          <p:cNvSpPr/>
          <p:nvPr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8" name="Rectangle 2207"/>
          <p:cNvSpPr/>
          <p:nvPr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9" name="Oval 2208"/>
          <p:cNvSpPr/>
          <p:nvPr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0" name="Moon 2209"/>
          <p:cNvSpPr/>
          <p:nvPr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Rectangle 2210"/>
          <p:cNvSpPr/>
          <p:nvPr/>
        </p:nvSpPr>
        <p:spPr>
          <a:xfrm>
            <a:off x="914168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2" name="Oval 2211"/>
          <p:cNvSpPr/>
          <p:nvPr/>
        </p:nvSpPr>
        <p:spPr>
          <a:xfrm>
            <a:off x="921006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3" name="Moon 2212"/>
          <p:cNvSpPr/>
          <p:nvPr/>
        </p:nvSpPr>
        <p:spPr>
          <a:xfrm>
            <a:off x="921006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4" name="Rectangle 2213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5" name="Oval 2214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6" name="Moon 2215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7" name="Rectangle 2216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18" name="Oval 2217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9" name="Moon 2218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0" name="Rectangle 2219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1" name="Oval 2220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2" name="Moon 2221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3" name="Rectangle 2222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4" name="Oval 2223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5" name="Moon 2224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6" name="Rectangle 2225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7" name="Oval 2226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8" name="Moon 2227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9" name="Rectangle 2228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30" name="Oval 2229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1" name="Moon 2230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2" name="Rectangle 2231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3" name="Oval 2232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4" name="Moon 2233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5" name="Rectangle 2234"/>
          <p:cNvSpPr/>
          <p:nvPr/>
        </p:nvSpPr>
        <p:spPr>
          <a:xfrm>
            <a:off x="2666325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6" name="Oval 2235"/>
          <p:cNvSpPr/>
          <p:nvPr/>
        </p:nvSpPr>
        <p:spPr>
          <a:xfrm>
            <a:off x="273470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7" name="Moon 2236"/>
          <p:cNvSpPr/>
          <p:nvPr/>
        </p:nvSpPr>
        <p:spPr>
          <a:xfrm>
            <a:off x="273470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8" name="Rectangle 2237"/>
          <p:cNvSpPr/>
          <p:nvPr/>
        </p:nvSpPr>
        <p:spPr>
          <a:xfrm>
            <a:off x="3047228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9" name="Oval 2238"/>
          <p:cNvSpPr/>
          <p:nvPr/>
        </p:nvSpPr>
        <p:spPr>
          <a:xfrm>
            <a:off x="311560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0" name="Moon 2239"/>
          <p:cNvSpPr/>
          <p:nvPr/>
        </p:nvSpPr>
        <p:spPr>
          <a:xfrm>
            <a:off x="311560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1" name="Rectangle 2240"/>
          <p:cNvSpPr/>
          <p:nvPr/>
        </p:nvSpPr>
        <p:spPr>
          <a:xfrm>
            <a:off x="3428132" y="457037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" name="Oval 2241"/>
          <p:cNvSpPr/>
          <p:nvPr/>
        </p:nvSpPr>
        <p:spPr>
          <a:xfrm>
            <a:off x="349650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3" name="Moon 2242"/>
          <p:cNvSpPr/>
          <p:nvPr/>
        </p:nvSpPr>
        <p:spPr>
          <a:xfrm>
            <a:off x="349650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4" name="Rectangle 2243"/>
          <p:cNvSpPr/>
          <p:nvPr/>
        </p:nvSpPr>
        <p:spPr>
          <a:xfrm>
            <a:off x="3809035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5" name="Oval 2244"/>
          <p:cNvSpPr/>
          <p:nvPr/>
        </p:nvSpPr>
        <p:spPr>
          <a:xfrm>
            <a:off x="387741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6" name="Moon 2245"/>
          <p:cNvSpPr/>
          <p:nvPr/>
        </p:nvSpPr>
        <p:spPr>
          <a:xfrm>
            <a:off x="387741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7" name="Rectangle 2246"/>
          <p:cNvSpPr/>
          <p:nvPr/>
        </p:nvSpPr>
        <p:spPr>
          <a:xfrm>
            <a:off x="418993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8" name="Oval 2247"/>
          <p:cNvSpPr/>
          <p:nvPr/>
        </p:nvSpPr>
        <p:spPr>
          <a:xfrm>
            <a:off x="425831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9" name="Moon 2248"/>
          <p:cNvSpPr/>
          <p:nvPr/>
        </p:nvSpPr>
        <p:spPr>
          <a:xfrm>
            <a:off x="425831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Rectangle 2249"/>
          <p:cNvSpPr/>
          <p:nvPr/>
        </p:nvSpPr>
        <p:spPr>
          <a:xfrm>
            <a:off x="457084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1" name="Oval 2250"/>
          <p:cNvSpPr/>
          <p:nvPr/>
        </p:nvSpPr>
        <p:spPr>
          <a:xfrm>
            <a:off x="463921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" name="Moon 2251"/>
          <p:cNvSpPr/>
          <p:nvPr/>
        </p:nvSpPr>
        <p:spPr>
          <a:xfrm>
            <a:off x="463921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" name="Rectangle 2252"/>
          <p:cNvSpPr/>
          <p:nvPr/>
        </p:nvSpPr>
        <p:spPr>
          <a:xfrm>
            <a:off x="495174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" name="Oval 2253"/>
          <p:cNvSpPr/>
          <p:nvPr/>
        </p:nvSpPr>
        <p:spPr>
          <a:xfrm>
            <a:off x="502012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Moon 2254"/>
          <p:cNvSpPr/>
          <p:nvPr/>
        </p:nvSpPr>
        <p:spPr>
          <a:xfrm>
            <a:off x="502012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6" name="Rectangle 2255"/>
          <p:cNvSpPr/>
          <p:nvPr/>
        </p:nvSpPr>
        <p:spPr>
          <a:xfrm>
            <a:off x="533264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Oval 2256"/>
          <p:cNvSpPr/>
          <p:nvPr/>
        </p:nvSpPr>
        <p:spPr>
          <a:xfrm>
            <a:off x="540102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8" name="Moon 2257"/>
          <p:cNvSpPr/>
          <p:nvPr/>
        </p:nvSpPr>
        <p:spPr>
          <a:xfrm>
            <a:off x="540102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9" name="Rectangle 2258"/>
          <p:cNvSpPr/>
          <p:nvPr/>
        </p:nvSpPr>
        <p:spPr>
          <a:xfrm>
            <a:off x="5713553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0" name="Oval 2259"/>
          <p:cNvSpPr/>
          <p:nvPr/>
        </p:nvSpPr>
        <p:spPr>
          <a:xfrm>
            <a:off x="578192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1" name="Moon 2260"/>
          <p:cNvSpPr/>
          <p:nvPr/>
        </p:nvSpPr>
        <p:spPr>
          <a:xfrm>
            <a:off x="578192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2" name="Rectangle 2261"/>
          <p:cNvSpPr/>
          <p:nvPr/>
        </p:nvSpPr>
        <p:spPr>
          <a:xfrm>
            <a:off x="609445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Oval 2262"/>
          <p:cNvSpPr/>
          <p:nvPr/>
        </p:nvSpPr>
        <p:spPr>
          <a:xfrm>
            <a:off x="616283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4" name="Moon 2263"/>
          <p:cNvSpPr/>
          <p:nvPr/>
        </p:nvSpPr>
        <p:spPr>
          <a:xfrm>
            <a:off x="616283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5" name="Rectangle 2264"/>
          <p:cNvSpPr/>
          <p:nvPr/>
        </p:nvSpPr>
        <p:spPr>
          <a:xfrm>
            <a:off x="6475360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6" name="Oval 2265"/>
          <p:cNvSpPr/>
          <p:nvPr/>
        </p:nvSpPr>
        <p:spPr>
          <a:xfrm>
            <a:off x="654373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7" name="Moon 2266"/>
          <p:cNvSpPr/>
          <p:nvPr/>
        </p:nvSpPr>
        <p:spPr>
          <a:xfrm>
            <a:off x="654373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6856263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Oval 2268"/>
          <p:cNvSpPr/>
          <p:nvPr/>
        </p:nvSpPr>
        <p:spPr>
          <a:xfrm>
            <a:off x="692463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Moon 2269"/>
          <p:cNvSpPr/>
          <p:nvPr/>
        </p:nvSpPr>
        <p:spPr>
          <a:xfrm>
            <a:off x="692463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1" name="Rectangle 2270"/>
          <p:cNvSpPr/>
          <p:nvPr/>
        </p:nvSpPr>
        <p:spPr>
          <a:xfrm>
            <a:off x="7237167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2" name="Oval 2271"/>
          <p:cNvSpPr/>
          <p:nvPr/>
        </p:nvSpPr>
        <p:spPr>
          <a:xfrm>
            <a:off x="730554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3" name="Moon 2272"/>
          <p:cNvSpPr/>
          <p:nvPr/>
        </p:nvSpPr>
        <p:spPr>
          <a:xfrm>
            <a:off x="730554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4" name="Rectangle 2273"/>
          <p:cNvSpPr/>
          <p:nvPr/>
        </p:nvSpPr>
        <p:spPr>
          <a:xfrm>
            <a:off x="7618070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5" name="Oval 2274"/>
          <p:cNvSpPr/>
          <p:nvPr/>
        </p:nvSpPr>
        <p:spPr>
          <a:xfrm>
            <a:off x="768644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6" name="Moon 2275"/>
          <p:cNvSpPr/>
          <p:nvPr/>
        </p:nvSpPr>
        <p:spPr>
          <a:xfrm>
            <a:off x="768644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7" name="Rectangle 2276"/>
          <p:cNvSpPr/>
          <p:nvPr/>
        </p:nvSpPr>
        <p:spPr>
          <a:xfrm>
            <a:off x="799897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Oval 2277"/>
          <p:cNvSpPr/>
          <p:nvPr/>
        </p:nvSpPr>
        <p:spPr>
          <a:xfrm>
            <a:off x="806735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Moon 2278"/>
          <p:cNvSpPr/>
          <p:nvPr/>
        </p:nvSpPr>
        <p:spPr>
          <a:xfrm>
            <a:off x="806735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Rectangle 2279"/>
          <p:cNvSpPr/>
          <p:nvPr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1" name="Oval 2280"/>
          <p:cNvSpPr/>
          <p:nvPr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Moon 2281"/>
          <p:cNvSpPr/>
          <p:nvPr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Rectangle 2282"/>
          <p:cNvSpPr/>
          <p:nvPr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84" name="Oval 2283"/>
          <p:cNvSpPr/>
          <p:nvPr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Moon 2284"/>
          <p:cNvSpPr/>
          <p:nvPr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Rectangle 2285"/>
          <p:cNvSpPr/>
          <p:nvPr/>
        </p:nvSpPr>
        <p:spPr>
          <a:xfrm>
            <a:off x="914168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Oval 2286"/>
          <p:cNvSpPr/>
          <p:nvPr/>
        </p:nvSpPr>
        <p:spPr>
          <a:xfrm>
            <a:off x="921006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Moon 2287"/>
          <p:cNvSpPr/>
          <p:nvPr/>
        </p:nvSpPr>
        <p:spPr>
          <a:xfrm>
            <a:off x="921006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9" name="Rectangle 2288"/>
          <p:cNvSpPr/>
          <p:nvPr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Oval 2289"/>
          <p:cNvSpPr/>
          <p:nvPr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Moon 2290"/>
          <p:cNvSpPr/>
          <p:nvPr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2" name="Rectangle 2291"/>
          <p:cNvSpPr/>
          <p:nvPr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3" name="Oval 2292"/>
          <p:cNvSpPr/>
          <p:nvPr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4" name="Moon 2293"/>
          <p:cNvSpPr/>
          <p:nvPr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5" name="Rectangle 2294"/>
          <p:cNvSpPr/>
          <p:nvPr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6" name="Oval 2295"/>
          <p:cNvSpPr/>
          <p:nvPr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7" name="Moon 2296"/>
          <p:cNvSpPr/>
          <p:nvPr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8" name="Rectangle 2297"/>
          <p:cNvSpPr/>
          <p:nvPr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9" name="Oval 2298"/>
          <p:cNvSpPr/>
          <p:nvPr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0" name="Moon 2299"/>
          <p:cNvSpPr/>
          <p:nvPr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1" name="Rectangle 2300"/>
          <p:cNvSpPr/>
          <p:nvPr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2" name="Oval 2301"/>
          <p:cNvSpPr/>
          <p:nvPr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3" name="Moon 2302"/>
          <p:cNvSpPr/>
          <p:nvPr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4" name="Rectangle 2303"/>
          <p:cNvSpPr/>
          <p:nvPr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5" name="Oval 2304"/>
          <p:cNvSpPr/>
          <p:nvPr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6" name="Moon 2305"/>
          <p:cNvSpPr/>
          <p:nvPr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7" name="Rectangle 2306"/>
          <p:cNvSpPr/>
          <p:nvPr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8" name="Oval 2307"/>
          <p:cNvSpPr/>
          <p:nvPr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9" name="Moon 2308"/>
          <p:cNvSpPr/>
          <p:nvPr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0" name="Rectangle 2309"/>
          <p:cNvSpPr/>
          <p:nvPr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Oval 2310"/>
          <p:cNvSpPr/>
          <p:nvPr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Moon 2311"/>
          <p:cNvSpPr/>
          <p:nvPr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Rectangle 2312"/>
          <p:cNvSpPr/>
          <p:nvPr/>
        </p:nvSpPr>
        <p:spPr>
          <a:xfrm>
            <a:off x="304722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4" name="Oval 2313"/>
          <p:cNvSpPr/>
          <p:nvPr/>
        </p:nvSpPr>
        <p:spPr>
          <a:xfrm>
            <a:off x="311560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Moon 2314"/>
          <p:cNvSpPr/>
          <p:nvPr/>
        </p:nvSpPr>
        <p:spPr>
          <a:xfrm>
            <a:off x="311560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Rectangle 2315"/>
          <p:cNvSpPr/>
          <p:nvPr/>
        </p:nvSpPr>
        <p:spPr>
          <a:xfrm>
            <a:off x="3428132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Oval 2316"/>
          <p:cNvSpPr/>
          <p:nvPr/>
        </p:nvSpPr>
        <p:spPr>
          <a:xfrm>
            <a:off x="349650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8" name="Moon 2317"/>
          <p:cNvSpPr/>
          <p:nvPr/>
        </p:nvSpPr>
        <p:spPr>
          <a:xfrm>
            <a:off x="349650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9" name="Rectangle 2318"/>
          <p:cNvSpPr/>
          <p:nvPr/>
        </p:nvSpPr>
        <p:spPr>
          <a:xfrm>
            <a:off x="3809035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0" name="Oval 2319"/>
          <p:cNvSpPr/>
          <p:nvPr/>
        </p:nvSpPr>
        <p:spPr>
          <a:xfrm>
            <a:off x="387741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1" name="Moon 2320"/>
          <p:cNvSpPr/>
          <p:nvPr/>
        </p:nvSpPr>
        <p:spPr>
          <a:xfrm>
            <a:off x="387741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2" name="Rectangle 2321"/>
          <p:cNvSpPr/>
          <p:nvPr/>
        </p:nvSpPr>
        <p:spPr>
          <a:xfrm>
            <a:off x="4189939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3" name="Oval 2322"/>
          <p:cNvSpPr/>
          <p:nvPr/>
        </p:nvSpPr>
        <p:spPr>
          <a:xfrm>
            <a:off x="425831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4" name="Moon 2323"/>
          <p:cNvSpPr/>
          <p:nvPr/>
        </p:nvSpPr>
        <p:spPr>
          <a:xfrm>
            <a:off x="425831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5" name="Rectangle 2324"/>
          <p:cNvSpPr/>
          <p:nvPr/>
        </p:nvSpPr>
        <p:spPr>
          <a:xfrm>
            <a:off x="4570842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6" name="Oval 2325"/>
          <p:cNvSpPr/>
          <p:nvPr/>
        </p:nvSpPr>
        <p:spPr>
          <a:xfrm>
            <a:off x="463921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7" name="Moon 2326"/>
          <p:cNvSpPr/>
          <p:nvPr/>
        </p:nvSpPr>
        <p:spPr>
          <a:xfrm>
            <a:off x="463921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8" name="Rectangle 2327"/>
          <p:cNvSpPr/>
          <p:nvPr/>
        </p:nvSpPr>
        <p:spPr>
          <a:xfrm>
            <a:off x="4951746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29" name="Oval 2328"/>
          <p:cNvSpPr/>
          <p:nvPr/>
        </p:nvSpPr>
        <p:spPr>
          <a:xfrm>
            <a:off x="502012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0" name="Moon 2329"/>
          <p:cNvSpPr/>
          <p:nvPr/>
        </p:nvSpPr>
        <p:spPr>
          <a:xfrm>
            <a:off x="502012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1" name="Rectangle 2330"/>
          <p:cNvSpPr/>
          <p:nvPr/>
        </p:nvSpPr>
        <p:spPr>
          <a:xfrm>
            <a:off x="5332649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2" name="Oval 2331"/>
          <p:cNvSpPr/>
          <p:nvPr/>
        </p:nvSpPr>
        <p:spPr>
          <a:xfrm>
            <a:off x="540102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3" name="Moon 2332"/>
          <p:cNvSpPr/>
          <p:nvPr/>
        </p:nvSpPr>
        <p:spPr>
          <a:xfrm>
            <a:off x="540102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4" name="Rectangle 2333"/>
          <p:cNvSpPr/>
          <p:nvPr/>
        </p:nvSpPr>
        <p:spPr>
          <a:xfrm>
            <a:off x="571355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5" name="Oval 2334"/>
          <p:cNvSpPr/>
          <p:nvPr/>
        </p:nvSpPr>
        <p:spPr>
          <a:xfrm>
            <a:off x="578192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6" name="Moon 2335"/>
          <p:cNvSpPr/>
          <p:nvPr/>
        </p:nvSpPr>
        <p:spPr>
          <a:xfrm>
            <a:off x="578192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7" name="Rectangle 2336"/>
          <p:cNvSpPr/>
          <p:nvPr/>
        </p:nvSpPr>
        <p:spPr>
          <a:xfrm>
            <a:off x="6094456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8" name="Oval 2337"/>
          <p:cNvSpPr/>
          <p:nvPr/>
        </p:nvSpPr>
        <p:spPr>
          <a:xfrm>
            <a:off x="616283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9" name="Moon 2338"/>
          <p:cNvSpPr/>
          <p:nvPr/>
        </p:nvSpPr>
        <p:spPr>
          <a:xfrm>
            <a:off x="616283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0" name="Rectangle 2339"/>
          <p:cNvSpPr/>
          <p:nvPr/>
        </p:nvSpPr>
        <p:spPr>
          <a:xfrm>
            <a:off x="6475360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1" name="Oval 2340"/>
          <p:cNvSpPr/>
          <p:nvPr/>
        </p:nvSpPr>
        <p:spPr>
          <a:xfrm>
            <a:off x="654373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2" name="Moon 2341"/>
          <p:cNvSpPr/>
          <p:nvPr/>
        </p:nvSpPr>
        <p:spPr>
          <a:xfrm>
            <a:off x="654373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3" name="Rectangle 2342"/>
          <p:cNvSpPr/>
          <p:nvPr/>
        </p:nvSpPr>
        <p:spPr>
          <a:xfrm>
            <a:off x="685626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4" name="Oval 2343"/>
          <p:cNvSpPr/>
          <p:nvPr/>
        </p:nvSpPr>
        <p:spPr>
          <a:xfrm>
            <a:off x="692463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5" name="Moon 2344"/>
          <p:cNvSpPr/>
          <p:nvPr/>
        </p:nvSpPr>
        <p:spPr>
          <a:xfrm>
            <a:off x="692463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Rectangle 2345"/>
          <p:cNvSpPr/>
          <p:nvPr/>
        </p:nvSpPr>
        <p:spPr>
          <a:xfrm>
            <a:off x="7237167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47" name="Oval 2346"/>
          <p:cNvSpPr/>
          <p:nvPr/>
        </p:nvSpPr>
        <p:spPr>
          <a:xfrm>
            <a:off x="730554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Moon 2347"/>
          <p:cNvSpPr/>
          <p:nvPr/>
        </p:nvSpPr>
        <p:spPr>
          <a:xfrm>
            <a:off x="730554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9" name="Rectangle 2348"/>
          <p:cNvSpPr/>
          <p:nvPr/>
        </p:nvSpPr>
        <p:spPr>
          <a:xfrm>
            <a:off x="7618070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50" name="Oval 2349"/>
          <p:cNvSpPr/>
          <p:nvPr/>
        </p:nvSpPr>
        <p:spPr>
          <a:xfrm>
            <a:off x="768644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Moon 2350"/>
          <p:cNvSpPr/>
          <p:nvPr/>
        </p:nvSpPr>
        <p:spPr>
          <a:xfrm>
            <a:off x="768644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Rectangle 2351"/>
          <p:cNvSpPr/>
          <p:nvPr/>
        </p:nvSpPr>
        <p:spPr>
          <a:xfrm>
            <a:off x="799897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Oval 2352"/>
          <p:cNvSpPr/>
          <p:nvPr/>
        </p:nvSpPr>
        <p:spPr>
          <a:xfrm>
            <a:off x="806735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Moon 2353"/>
          <p:cNvSpPr/>
          <p:nvPr/>
        </p:nvSpPr>
        <p:spPr>
          <a:xfrm>
            <a:off x="806735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Rectangle 2354"/>
          <p:cNvSpPr/>
          <p:nvPr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Oval 2355"/>
          <p:cNvSpPr/>
          <p:nvPr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" name="Moon 2356"/>
          <p:cNvSpPr/>
          <p:nvPr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8" name="Rectangle 2357"/>
          <p:cNvSpPr/>
          <p:nvPr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Oval 2358"/>
          <p:cNvSpPr/>
          <p:nvPr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Moon 2359"/>
          <p:cNvSpPr/>
          <p:nvPr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1" name="Rectangle 2360"/>
          <p:cNvSpPr/>
          <p:nvPr/>
        </p:nvSpPr>
        <p:spPr>
          <a:xfrm>
            <a:off x="9141684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2" name="Oval 2361"/>
          <p:cNvSpPr/>
          <p:nvPr/>
        </p:nvSpPr>
        <p:spPr>
          <a:xfrm>
            <a:off x="921006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3" name="Moon 2362"/>
          <p:cNvSpPr/>
          <p:nvPr/>
        </p:nvSpPr>
        <p:spPr>
          <a:xfrm>
            <a:off x="921006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4" name="Rectangle 2363"/>
          <p:cNvSpPr/>
          <p:nvPr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5" name="Oval 2364"/>
          <p:cNvSpPr/>
          <p:nvPr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6" name="Moon 2365"/>
          <p:cNvSpPr/>
          <p:nvPr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7" name="Rectangle 2366"/>
          <p:cNvSpPr/>
          <p:nvPr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8" name="Oval 2367"/>
          <p:cNvSpPr/>
          <p:nvPr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9" name="Moon 2368"/>
          <p:cNvSpPr/>
          <p:nvPr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0" name="Rectangle 2369"/>
          <p:cNvSpPr/>
          <p:nvPr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1" name="Oval 2370"/>
          <p:cNvSpPr/>
          <p:nvPr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2" name="Moon 2371"/>
          <p:cNvSpPr/>
          <p:nvPr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3" name="Rectangle 2372"/>
          <p:cNvSpPr/>
          <p:nvPr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4" name="Oval 2373"/>
          <p:cNvSpPr/>
          <p:nvPr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" name="Moon 2374"/>
          <p:cNvSpPr/>
          <p:nvPr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6" name="Rectangle 2375"/>
          <p:cNvSpPr/>
          <p:nvPr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7" name="Oval 2376"/>
          <p:cNvSpPr/>
          <p:nvPr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8" name="Moon 2377"/>
          <p:cNvSpPr/>
          <p:nvPr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9" name="Rectangle 2378"/>
          <p:cNvSpPr/>
          <p:nvPr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0" name="Oval 2379"/>
          <p:cNvSpPr/>
          <p:nvPr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1" name="Moon 2380"/>
          <p:cNvSpPr/>
          <p:nvPr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2" name="Rectangle 2381"/>
          <p:cNvSpPr/>
          <p:nvPr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3" name="Oval 2382"/>
          <p:cNvSpPr/>
          <p:nvPr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4" name="Moon 2383"/>
          <p:cNvSpPr/>
          <p:nvPr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" name="Rectangle 2384"/>
          <p:cNvSpPr/>
          <p:nvPr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6" name="Oval 2385"/>
          <p:cNvSpPr/>
          <p:nvPr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7" name="Moon 2386"/>
          <p:cNvSpPr/>
          <p:nvPr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8" name="Rectangle 2387"/>
          <p:cNvSpPr/>
          <p:nvPr/>
        </p:nvSpPr>
        <p:spPr>
          <a:xfrm>
            <a:off x="304722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9" name="Oval 2388"/>
          <p:cNvSpPr/>
          <p:nvPr/>
        </p:nvSpPr>
        <p:spPr>
          <a:xfrm>
            <a:off x="311560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0" name="Moon 2389"/>
          <p:cNvSpPr/>
          <p:nvPr/>
        </p:nvSpPr>
        <p:spPr>
          <a:xfrm>
            <a:off x="311560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1" name="Rectangle 2390"/>
          <p:cNvSpPr/>
          <p:nvPr/>
        </p:nvSpPr>
        <p:spPr>
          <a:xfrm>
            <a:off x="3428132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2" name="Oval 2391"/>
          <p:cNvSpPr/>
          <p:nvPr/>
        </p:nvSpPr>
        <p:spPr>
          <a:xfrm>
            <a:off x="349650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3" name="Moon 2392"/>
          <p:cNvSpPr/>
          <p:nvPr/>
        </p:nvSpPr>
        <p:spPr>
          <a:xfrm>
            <a:off x="349650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4" name="Rectangle 2393"/>
          <p:cNvSpPr/>
          <p:nvPr/>
        </p:nvSpPr>
        <p:spPr>
          <a:xfrm>
            <a:off x="3809035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5" name="Oval 2394"/>
          <p:cNvSpPr/>
          <p:nvPr/>
        </p:nvSpPr>
        <p:spPr>
          <a:xfrm>
            <a:off x="387741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6" name="Moon 2395"/>
          <p:cNvSpPr/>
          <p:nvPr/>
        </p:nvSpPr>
        <p:spPr>
          <a:xfrm>
            <a:off x="387741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7" name="Rectangle 2396"/>
          <p:cNvSpPr/>
          <p:nvPr/>
        </p:nvSpPr>
        <p:spPr>
          <a:xfrm>
            <a:off x="4189939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8" name="Oval 2397"/>
          <p:cNvSpPr/>
          <p:nvPr/>
        </p:nvSpPr>
        <p:spPr>
          <a:xfrm>
            <a:off x="4258315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9" name="Moon 2398"/>
          <p:cNvSpPr/>
          <p:nvPr/>
        </p:nvSpPr>
        <p:spPr>
          <a:xfrm>
            <a:off x="4258315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4" name="Rectangle 2423"/>
          <p:cNvSpPr/>
          <p:nvPr/>
        </p:nvSpPr>
        <p:spPr>
          <a:xfrm>
            <a:off x="7618070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5" name="Oval 2424"/>
          <p:cNvSpPr/>
          <p:nvPr/>
        </p:nvSpPr>
        <p:spPr>
          <a:xfrm>
            <a:off x="768644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6" name="Moon 2425"/>
          <p:cNvSpPr/>
          <p:nvPr/>
        </p:nvSpPr>
        <p:spPr>
          <a:xfrm>
            <a:off x="768644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7" name="Rectangle 2426"/>
          <p:cNvSpPr/>
          <p:nvPr/>
        </p:nvSpPr>
        <p:spPr>
          <a:xfrm>
            <a:off x="7998974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8" name="Oval 2427"/>
          <p:cNvSpPr/>
          <p:nvPr/>
        </p:nvSpPr>
        <p:spPr>
          <a:xfrm>
            <a:off x="806735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9" name="Moon 2428"/>
          <p:cNvSpPr/>
          <p:nvPr/>
        </p:nvSpPr>
        <p:spPr>
          <a:xfrm>
            <a:off x="806735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0" name="Rectangle 2429"/>
          <p:cNvSpPr/>
          <p:nvPr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1" name="Oval 2430"/>
          <p:cNvSpPr/>
          <p:nvPr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2" name="Moon 2431"/>
          <p:cNvSpPr/>
          <p:nvPr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3" name="Rectangle 2432"/>
          <p:cNvSpPr/>
          <p:nvPr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4" name="Oval 2433"/>
          <p:cNvSpPr/>
          <p:nvPr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5" name="Moon 2434"/>
          <p:cNvSpPr/>
          <p:nvPr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6" name="Rectangle 2435"/>
          <p:cNvSpPr/>
          <p:nvPr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7" name="Oval 2436"/>
          <p:cNvSpPr/>
          <p:nvPr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8" name="Moon 2437"/>
          <p:cNvSpPr/>
          <p:nvPr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9" name="Rectangle 2438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0" name="Oval 2439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1" name="Moon 2440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2" name="Rectangle 2441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3" name="Oval 2442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4" name="Moon 2443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5" name="Rectangle 2444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6" name="Oval 2445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7" name="Moon 2446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8" name="Rectangle 2447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9" name="Oval 2448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0" name="Moon 2449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1" name="Rectangle 2450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2" name="Oval 2451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3" name="Moon 2452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4" name="Rectangle 2453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5" name="Oval 2454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6" name="Moon 2455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" name="Rectangle 2456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" name="Oval 2457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" name="Moon 2458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0" name="Rectangle 2459"/>
          <p:cNvSpPr/>
          <p:nvPr/>
        </p:nvSpPr>
        <p:spPr>
          <a:xfrm>
            <a:off x="2666325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1" name="Oval 2460"/>
          <p:cNvSpPr/>
          <p:nvPr/>
        </p:nvSpPr>
        <p:spPr>
          <a:xfrm>
            <a:off x="273470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2" name="Moon 2461"/>
          <p:cNvSpPr/>
          <p:nvPr/>
        </p:nvSpPr>
        <p:spPr>
          <a:xfrm>
            <a:off x="273470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3" name="Rectangle 2462"/>
          <p:cNvSpPr/>
          <p:nvPr/>
        </p:nvSpPr>
        <p:spPr>
          <a:xfrm>
            <a:off x="304722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4" name="Oval 2463"/>
          <p:cNvSpPr/>
          <p:nvPr/>
        </p:nvSpPr>
        <p:spPr>
          <a:xfrm>
            <a:off x="311560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5" name="Moon 2464"/>
          <p:cNvSpPr/>
          <p:nvPr/>
        </p:nvSpPr>
        <p:spPr>
          <a:xfrm>
            <a:off x="311560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8" name="Rectangle 2507"/>
          <p:cNvSpPr/>
          <p:nvPr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9" name="Oval 2508"/>
          <p:cNvSpPr/>
          <p:nvPr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0" name="Moon 2509"/>
          <p:cNvSpPr/>
          <p:nvPr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1" name="Rectangle 2510"/>
          <p:cNvSpPr/>
          <p:nvPr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2" name="Oval 2511"/>
          <p:cNvSpPr/>
          <p:nvPr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3" name="Moon 2512"/>
          <p:cNvSpPr/>
          <p:nvPr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4" name="Rectangle 2513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5" name="Oval 2514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6" name="Moon 2515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7" name="Rectangle 2516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8" name="Oval 2517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9" name="Moon 2518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0" name="Rectangle 2519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1" name="Oval 2520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2" name="Moon 2521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3" name="Rectangle 2522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4" name="Oval 2523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5" name="Moon 2524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6" name="Rectangle 2525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7" name="Oval 2526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8" name="Moon 2527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9" name="Rectangle 2528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0" name="Oval 2529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1" name="Moon 2530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2" name="Rectangle 2531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3" name="Oval 2532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4" name="Moon 2533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9" name="Rectangle 2588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0" name="Oval 2589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1" name="Moon 2590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2" name="Rectangle 2591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3" name="Oval 2592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4" name="Moon 2593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5" name="Rectangle 2594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6" name="Oval 2595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7" name="Moon 2596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8" name="Rectangle 2597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9" name="Oval 2598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" name="Moon 2599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1" name="Rectangle 2600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2" name="Oval 2601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3" name="Moon 2602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4" name="Rectangle 2603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5" name="Oval 2604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6" name="Moon 2605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" name="Rectangle 2663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5" name="Oval 2664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6" name="Moon 2665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7" name="Rectangle 2666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8" name="Oval 2667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9" name="Moon 2668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0" name="Rectangle 2669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1" name="Oval 2670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2" name="Moon 2671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3" name="Rectangle 2672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4" name="Oval 2673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5" name="Moon 2674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6" name="Rectangle 2675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7" name="Oval 2676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8" name="Moon 2677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9" name="Rectangle 2738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40" name="Oval 2739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1" name="Moon 2740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2" name="Rectangle 2741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3" name="Oval 2742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4" name="Moon 2743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5" name="Rectangle 2744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6" name="Oval 2745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7" name="Moon 2746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8" name="Rectangle 2747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9" name="Oval 2748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0" name="Moon 2749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1" name="Rectangle 2750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4" name="Rectangle 2813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5" name="Oval 2814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6" name="Moon 2815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7" name="Rectangle 2816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8" name="Oval 2817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9" name="Moon 2818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0" name="Rectangle 2819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1" name="Oval 2820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2" name="Moon 2821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9" name="Rectangle 2888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0" name="Oval 2889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1" name="Moon 2890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2" name="Rectangle 2891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3" name="Oval 2892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4" name="Moon 2893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5" name="Rectangle 2894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6" name="Oval 2895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7" name="Moon 2896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4" name="Rectangle 2963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5" name="Oval 2964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6" name="Moon 2965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7" name="Rectangle 2966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8" name="Oval 2967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" name="Moon 2968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9" name="Rectangle 3038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0" name="Oval 3039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1" name="Moon 3040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2" name="Rectangle 3041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3" name="Oval 3042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4" name="Moon 3043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Oval 3114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Moon 3115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7" name="Rectangle 3116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Oval 3117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Moon 3118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9" name="Rectangle 3188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0" name="Oval 3189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1" name="Moon 3190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2" name="Rectangle 3191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3" name="Oval 3192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4" name="Moon 3193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5" name="Rectangle 3194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6" name="Oval 3195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7" name="Moon 3196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8" name="Rectangle 3197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9" name="Oval 3198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0" name="Moon 3199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1" name="Rectangle 3200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02" name="Oval 3201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3" name="Moon 3202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4" name="Rectangle 3203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5" name="Oval 3204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6" name="Moon 3205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7" name="Rectangle 3206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8" name="Oval 3207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9" name="Moon 3208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0" name="Rectangle 3209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1" name="Oval 3210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2" name="Moon 3211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3" name="Rectangle 3212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4" name="Oval 3213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5" name="Moon 3214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6" name="Rectangle 3215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7" name="Oval 3216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8" name="Moon 3217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9" name="Rectangle 3218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0" name="Oval 3219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1" name="Moon 3220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2" name="Rectangle 3221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3" name="Oval 3222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Moon 3223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Rectangle 3224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6" name="Oval 3225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Moon 3226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8" name="Rectangle 3227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9" name="Oval 3228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0" name="Moon 3229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1" name="Rectangle 3230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2" name="Oval 3231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3" name="Moon 3232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4" name="Rectangle 3233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5" name="Oval 3234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6" name="Moon 3235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7" name="Rectangle 3236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8" name="Oval 3237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9" name="Moon 3238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0" name="Rectangle 3239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1" name="Oval 3240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Moon 3241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3" name="Rectangle 3242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4" name="Oval 3243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5" name="Moon 3244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6" name="Rectangle 3245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7" name="Oval 3246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8" name="Moon 3247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9" name="Rectangle 3248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50" name="Oval 3249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1" name="Moon 3250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2" name="Rectangle 3251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3" name="Oval 3252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4" name="Moon 3253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5" name="Rectangle 3254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" name="Oval 3255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7" name="Moon 3256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8" name="Rectangle 3257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9" name="Oval 3258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0" name="Moon 3259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1" name="Rectangle 3260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2" name="Oval 3261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3" name="Moon 3262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4" name="Rectangle 3263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5" name="Oval 3264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6" name="Moon 3265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7" name="Rectangle 3266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8" name="Oval 3267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9" name="Moon 3268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0" name="Rectangle 3269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1" name="Oval 3270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2" name="Moon 3271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3" name="Rectangle 3272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4" name="Oval 3273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5" name="Moon 3274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6" name="Rectangle 3275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" name="Oval 3276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8" name="Moon 3277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9" name="Rectangle 3278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0" name="Oval 3279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1" name="Moon 3280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2" name="Rectangle 3281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3" name="Oval 3282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4" name="Moon 3283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5" name="Rectangle 3284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6" name="Oval 3285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7" name="Moon 3286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8" name="Rectangle 3287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9" name="Oval 3288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0" name="Moon 3289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1" name="Rectangle 3290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92" name="Oval 3291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3" name="Moon 3292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4" name="Rectangle 3293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5" name="Oval 3294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6" name="Moon 3295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7" name="Rectangle 3296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8" name="Oval 3297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9" name="Moon 3298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0" name="Rectangle 3299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1" name="Oval 3300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2" name="Moon 3301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3" name="Rectangle 3302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4" name="Oval 3303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5" name="Moon 3304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6" name="Rectangle 3305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7" name="Oval 3306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8" name="Moon 3307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9" name="Rectangle 3308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0" name="Oval 3309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1" name="Moon 3310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2" name="Rectangle 3311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3" name="Oval 3312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4" name="Moon 3313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5" name="Rectangle 3314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6" name="Oval 3315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7" name="Moon 3316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8" name="Rectangle 3317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9" name="Oval 3318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0" name="Moon 3319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1" name="Rectangle 3320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2" name="Oval 3321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3" name="Moon 3322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4" name="Rectangle 3323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5" name="Oval 3324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6" name="Moon 3325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7" name="Rectangle 3326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8" name="Oval 3327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9" name="Moon 3328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0" name="Rectangle 3329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1" name="Oval 3330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2" name="Moon 3331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3" name="Rectangle 3332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4" name="Oval 3333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5" name="Moon 3334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6" name="Rectangle 3335"/>
          <p:cNvSpPr/>
          <p:nvPr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7" name="Oval 3336"/>
          <p:cNvSpPr/>
          <p:nvPr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8" name="Moon 3337"/>
          <p:cNvSpPr/>
          <p:nvPr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Rectangle 3338"/>
          <p:cNvSpPr/>
          <p:nvPr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0" name="Oval 3339"/>
          <p:cNvSpPr/>
          <p:nvPr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1" name="Moon 3340"/>
          <p:cNvSpPr/>
          <p:nvPr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2" name="Rectangle 3341"/>
          <p:cNvSpPr/>
          <p:nvPr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3" name="Oval 3342"/>
          <p:cNvSpPr/>
          <p:nvPr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4" name="Moon 3343"/>
          <p:cNvSpPr/>
          <p:nvPr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5" name="Rectangle 3344"/>
          <p:cNvSpPr/>
          <p:nvPr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6" name="Oval 3345"/>
          <p:cNvSpPr/>
          <p:nvPr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7" name="Moon 3346"/>
          <p:cNvSpPr/>
          <p:nvPr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8" name="Rectangle 3347"/>
          <p:cNvSpPr/>
          <p:nvPr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9" name="Oval 3348"/>
          <p:cNvSpPr/>
          <p:nvPr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0" name="Moon 3349"/>
          <p:cNvSpPr/>
          <p:nvPr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1" name="Rectangle 3350"/>
          <p:cNvSpPr/>
          <p:nvPr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2" name="Oval 3351"/>
          <p:cNvSpPr/>
          <p:nvPr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3" name="Moon 3352"/>
          <p:cNvSpPr/>
          <p:nvPr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4" name="Rectangle 3353"/>
          <p:cNvSpPr/>
          <p:nvPr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5" name="Oval 3354"/>
          <p:cNvSpPr/>
          <p:nvPr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6" name="Moon 3355"/>
          <p:cNvSpPr/>
          <p:nvPr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7" name="Rectangle 3356"/>
          <p:cNvSpPr/>
          <p:nvPr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8" name="Oval 3357"/>
          <p:cNvSpPr/>
          <p:nvPr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9" name="Moon 3358"/>
          <p:cNvSpPr/>
          <p:nvPr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0" name="Rectangle 3359"/>
          <p:cNvSpPr/>
          <p:nvPr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1" name="Oval 3360"/>
          <p:cNvSpPr/>
          <p:nvPr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2" name="Moon 3361"/>
          <p:cNvSpPr/>
          <p:nvPr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3" name="Rectangle 3362"/>
          <p:cNvSpPr/>
          <p:nvPr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4" name="Oval 3363"/>
          <p:cNvSpPr/>
          <p:nvPr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5" name="Moon 3364"/>
          <p:cNvSpPr/>
          <p:nvPr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6" name="Rectangle 3365"/>
          <p:cNvSpPr/>
          <p:nvPr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7" name="Oval 3366"/>
          <p:cNvSpPr/>
          <p:nvPr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8" name="Moon 3367"/>
          <p:cNvSpPr/>
          <p:nvPr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9" name="Rectangle 3368"/>
          <p:cNvSpPr/>
          <p:nvPr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0" name="Oval 3369"/>
          <p:cNvSpPr/>
          <p:nvPr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1" name="Moon 3370"/>
          <p:cNvSpPr/>
          <p:nvPr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2" name="Rectangle 3371"/>
          <p:cNvSpPr/>
          <p:nvPr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3" name="Oval 3372"/>
          <p:cNvSpPr/>
          <p:nvPr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4" name="Moon 3373"/>
          <p:cNvSpPr/>
          <p:nvPr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5" name="Rectangle 3374"/>
          <p:cNvSpPr/>
          <p:nvPr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6" name="Oval 3375"/>
          <p:cNvSpPr/>
          <p:nvPr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7" name="Moon 3376"/>
          <p:cNvSpPr/>
          <p:nvPr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8" name="Rectangle 3377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" name="Oval 3378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" name="Moon 3379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1" name="Rectangle 3380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2" name="Oval 3381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3" name="Moon 3382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4" name="Rectangle 3383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5" name="Oval 3384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6" name="Moon 3385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7" name="Rectangle 3386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8" name="Oval 3387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9" name="Moon 3388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0" name="Rectangle 3389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1" name="Oval 3390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2" name="Moon 3391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" name="Rectangle 3392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4" name="Oval 3393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5" name="Moon 3394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6" name="Rectangle 3395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7" name="Oval 3396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8" name="Moon 3397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2" name="Rectangle 3401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3" name="Oval 3402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4" name="Moon 3403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5" name="Rectangle 3404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6" name="Oval 3405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7" name="Moon 3406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8" name="Rectangle 3407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09" name="Oval 3408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0" name="Moon 3409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1" name="Rectangle 3410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2" name="Oval 3411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3" name="Moon 3412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4" name="Rectangle 3413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5" name="Oval 3414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6" name="Moon 3415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7" name="Rectangle 3416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8" name="Oval 3417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9" name="Moon 3418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3" name="Rectangle 3422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6" name="Rectangle 3425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7" name="Oval 3426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8" name="Moon 3427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9" name="Rectangle 3428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0" name="Oval 3429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1" name="Moon 3430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2" name="Rectangle 3431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3" name="Oval 3432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4" name="Moon 3433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5" name="Rectangle 3434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6" name="Oval 3435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7" name="Moon 3436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8" name="Rectangle 3437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9" name="Oval 3438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0" name="Moon 3439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4" name="Rectangle 3443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7" name="Rectangle 3446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8" name="Oval 3447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0" name="Rectangle 3449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1" name="Oval 3450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2" name="Moon 3451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3" name="Rectangle 3452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4" name="Oval 3453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5" name="Moon 3454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6" name="Rectangle 3455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7" name="Oval 3456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8" name="Moon 3457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9" name="Rectangle 3458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0" name="Oval 3459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1" name="Moon 3460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4" name="Rectangle 3473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5" name="Oval 3474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6" name="Moon 3475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7" name="Rectangle 3476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8" name="Oval 3477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9" name="Moon 3478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0" name="Rectangle 3479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" name="Oval 3480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" name="Moon 3481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5" name="Rectangle 3494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6" name="Oval 3495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7" name="Moon 3496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8" name="Rectangle 3497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9" name="Oval 3498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0" name="Moon 3499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1" name="Rectangle 3500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2" name="Oval 3501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3" name="Moon 3502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9" name="Rectangle 3518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0" name="Oval 3519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1" name="Moon 3520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2" name="Rectangle 3521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3" name="Oval 3522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4" name="Moon 3523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0" name="Rectangle 3539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1" name="Oval 3540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2" name="Moon 3541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3" name="Rectangle 3542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4" name="Oval 3543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5" name="Moon 3544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1" name="Rectangle 3560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2" name="Oval 3561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3" name="Moon 3562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4" name="Rectangle 3563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5" name="Oval 3564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6" name="Moon 3565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1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25625"/>
            <a:ext cx="98663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635635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635635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3"/>
            <a:ext cx="10515600" cy="1163555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61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99440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4"/>
            <a:ext cx="10515600" cy="852492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8826"/>
            <a:ext cx="10515600" cy="3562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99440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266632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273470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273470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3047228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311560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311560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3428132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349650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349650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3809035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387741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387741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4189939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425831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425831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4570842" y="152345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463921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463921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4951746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502012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502012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5332649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540102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540102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5713553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578192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578192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/>
          <p:cNvSpPr/>
          <p:nvPr userDrawn="1"/>
        </p:nvSpPr>
        <p:spPr>
          <a:xfrm>
            <a:off x="6094456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 userDrawn="1"/>
        </p:nvSpPr>
        <p:spPr>
          <a:xfrm>
            <a:off x="616283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Moon 560"/>
          <p:cNvSpPr/>
          <p:nvPr userDrawn="1"/>
        </p:nvSpPr>
        <p:spPr>
          <a:xfrm>
            <a:off x="616283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 userDrawn="1"/>
        </p:nvSpPr>
        <p:spPr>
          <a:xfrm>
            <a:off x="6475360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 userDrawn="1"/>
        </p:nvSpPr>
        <p:spPr>
          <a:xfrm>
            <a:off x="654373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Moon 563"/>
          <p:cNvSpPr/>
          <p:nvPr userDrawn="1"/>
        </p:nvSpPr>
        <p:spPr>
          <a:xfrm>
            <a:off x="654373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 userDrawn="1"/>
        </p:nvSpPr>
        <p:spPr>
          <a:xfrm>
            <a:off x="6856263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 userDrawn="1"/>
        </p:nvSpPr>
        <p:spPr>
          <a:xfrm>
            <a:off x="692463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Moon 566"/>
          <p:cNvSpPr/>
          <p:nvPr userDrawn="1"/>
        </p:nvSpPr>
        <p:spPr>
          <a:xfrm>
            <a:off x="692463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9" name="Oval 568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Moon 569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Moon 572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Moon 575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Moon 578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Moon 581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 userDrawn="1"/>
        </p:nvSpPr>
        <p:spPr>
          <a:xfrm>
            <a:off x="9141684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Oval 583"/>
          <p:cNvSpPr/>
          <p:nvPr userDrawn="1"/>
        </p:nvSpPr>
        <p:spPr>
          <a:xfrm>
            <a:off x="921006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Moon 584"/>
          <p:cNvSpPr/>
          <p:nvPr userDrawn="1"/>
        </p:nvSpPr>
        <p:spPr>
          <a:xfrm>
            <a:off x="921006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 userDrawn="1"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 userDrawn="1"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Moon 587"/>
          <p:cNvSpPr/>
          <p:nvPr userDrawn="1"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 userDrawn="1"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 userDrawn="1"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Moon 590"/>
          <p:cNvSpPr/>
          <p:nvPr userDrawn="1"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 userDrawn="1"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3" name="Oval 592"/>
          <p:cNvSpPr/>
          <p:nvPr userDrawn="1"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Moon 593"/>
          <p:cNvSpPr/>
          <p:nvPr userDrawn="1"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 userDrawn="1"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 userDrawn="1"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Moon 596"/>
          <p:cNvSpPr/>
          <p:nvPr userDrawn="1"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 userDrawn="1"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 userDrawn="1"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Moon 599"/>
          <p:cNvSpPr/>
          <p:nvPr userDrawn="1"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Moon 602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Moon 605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4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893669"/>
            <a:ext cx="9866312" cy="797019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90489"/>
            <a:ext cx="9866312" cy="34401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530409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530409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530409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5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090" y="365125"/>
            <a:ext cx="9639710" cy="1325563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086" y="2069117"/>
            <a:ext cx="10142713" cy="4107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1086" y="635635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://pinterest.com/showeet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facebook.com/pages/Neetwork/240707325947259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://linhpham.me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feeds.feedburner.com/showeet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twitter.com/showeet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80661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5" r:id="rId3"/>
    <p:sldLayoutId id="2147483764" r:id="rId4"/>
    <p:sldLayoutId id="2147483751" r:id="rId5"/>
    <p:sldLayoutId id="2147483766" r:id="rId6"/>
    <p:sldLayoutId id="2147483768" r:id="rId7"/>
    <p:sldLayoutId id="2147483769" r:id="rId8"/>
    <p:sldLayoutId id="2147483763" r:id="rId9"/>
    <p:sldLayoutId id="2147483772" r:id="rId10"/>
    <p:sldLayoutId id="2147483773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  <a:solidFill>
            <a:schemeClr val="bg1">
              <a:lumMod val="85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37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>
              <a:off x="6837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090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928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/>
            <p:cNvSpPr/>
            <p:nvPr/>
          </p:nvSpPr>
          <p:spPr>
            <a:xfrm>
              <a:off x="44928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180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018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>
              <a:off x="83018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4271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1108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>
              <a:off x="121108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361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9199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>
              <a:off x="159199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0451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97289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oon 25"/>
            <p:cNvSpPr/>
            <p:nvPr/>
          </p:nvSpPr>
          <p:spPr>
            <a:xfrm>
              <a:off x="197289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542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35379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>
              <a:off x="235379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6632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3470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oon 31"/>
            <p:cNvSpPr/>
            <p:nvPr/>
          </p:nvSpPr>
          <p:spPr>
            <a:xfrm>
              <a:off x="273470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4722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1560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/>
            <p:cNvSpPr/>
            <p:nvPr/>
          </p:nvSpPr>
          <p:spPr>
            <a:xfrm>
              <a:off x="311560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813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9650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oon 37"/>
            <p:cNvSpPr/>
            <p:nvPr/>
          </p:nvSpPr>
          <p:spPr>
            <a:xfrm>
              <a:off x="349650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0903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7741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oon 40"/>
            <p:cNvSpPr/>
            <p:nvPr/>
          </p:nvSpPr>
          <p:spPr>
            <a:xfrm>
              <a:off x="387741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8993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25831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/>
            <p:cNvSpPr/>
            <p:nvPr/>
          </p:nvSpPr>
          <p:spPr>
            <a:xfrm>
              <a:off x="425831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7084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3921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oon 46"/>
            <p:cNvSpPr/>
            <p:nvPr/>
          </p:nvSpPr>
          <p:spPr>
            <a:xfrm>
              <a:off x="463921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5174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02012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oon 49"/>
            <p:cNvSpPr/>
            <p:nvPr/>
          </p:nvSpPr>
          <p:spPr>
            <a:xfrm>
              <a:off x="502012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264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40102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oon 52"/>
            <p:cNvSpPr/>
            <p:nvPr/>
          </p:nvSpPr>
          <p:spPr>
            <a:xfrm>
              <a:off x="540102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1355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8192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/>
            <p:cNvSpPr/>
            <p:nvPr/>
          </p:nvSpPr>
          <p:spPr>
            <a:xfrm>
              <a:off x="578192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9445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6283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oon 58"/>
            <p:cNvSpPr/>
            <p:nvPr/>
          </p:nvSpPr>
          <p:spPr>
            <a:xfrm>
              <a:off x="616283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7536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54373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oon 61"/>
            <p:cNvSpPr/>
            <p:nvPr/>
          </p:nvSpPr>
          <p:spPr>
            <a:xfrm>
              <a:off x="654373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85626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92463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oon 64"/>
            <p:cNvSpPr/>
            <p:nvPr/>
          </p:nvSpPr>
          <p:spPr>
            <a:xfrm>
              <a:off x="692463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3716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30554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oon 67"/>
            <p:cNvSpPr/>
            <p:nvPr/>
          </p:nvSpPr>
          <p:spPr>
            <a:xfrm>
              <a:off x="730554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61807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8644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oon 70"/>
            <p:cNvSpPr/>
            <p:nvPr/>
          </p:nvSpPr>
          <p:spPr>
            <a:xfrm>
              <a:off x="768644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99897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06735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oon 73"/>
            <p:cNvSpPr/>
            <p:nvPr/>
          </p:nvSpPr>
          <p:spPr>
            <a:xfrm>
              <a:off x="806735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7987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44825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oon 76"/>
            <p:cNvSpPr/>
            <p:nvPr/>
          </p:nvSpPr>
          <p:spPr>
            <a:xfrm>
              <a:off x="844825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6078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2915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oon 79"/>
            <p:cNvSpPr/>
            <p:nvPr/>
          </p:nvSpPr>
          <p:spPr>
            <a:xfrm>
              <a:off x="882915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4168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21006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oon 82"/>
            <p:cNvSpPr/>
            <p:nvPr/>
          </p:nvSpPr>
          <p:spPr>
            <a:xfrm>
              <a:off x="921006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837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oon 85"/>
            <p:cNvSpPr/>
            <p:nvPr/>
          </p:nvSpPr>
          <p:spPr>
            <a:xfrm>
              <a:off x="6837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090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4928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oon 88"/>
            <p:cNvSpPr/>
            <p:nvPr/>
          </p:nvSpPr>
          <p:spPr>
            <a:xfrm>
              <a:off x="44928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180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83018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oon 91"/>
            <p:cNvSpPr/>
            <p:nvPr/>
          </p:nvSpPr>
          <p:spPr>
            <a:xfrm>
              <a:off x="83018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14271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1108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oon 94"/>
            <p:cNvSpPr/>
            <p:nvPr/>
          </p:nvSpPr>
          <p:spPr>
            <a:xfrm>
              <a:off x="121108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52361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9199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oon 97"/>
            <p:cNvSpPr/>
            <p:nvPr/>
          </p:nvSpPr>
          <p:spPr>
            <a:xfrm>
              <a:off x="159199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0451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97289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oon 100"/>
            <p:cNvSpPr/>
            <p:nvPr/>
          </p:nvSpPr>
          <p:spPr>
            <a:xfrm>
              <a:off x="197289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8542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35379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oon 103"/>
            <p:cNvSpPr/>
            <p:nvPr/>
          </p:nvSpPr>
          <p:spPr>
            <a:xfrm>
              <a:off x="235379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66632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73470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Moon 106"/>
            <p:cNvSpPr/>
            <p:nvPr/>
          </p:nvSpPr>
          <p:spPr>
            <a:xfrm>
              <a:off x="273470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04722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1560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oon 109"/>
            <p:cNvSpPr/>
            <p:nvPr/>
          </p:nvSpPr>
          <p:spPr>
            <a:xfrm>
              <a:off x="311560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2813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49650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oon 112"/>
            <p:cNvSpPr/>
            <p:nvPr/>
          </p:nvSpPr>
          <p:spPr>
            <a:xfrm>
              <a:off x="349650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80903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7741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Moon 115"/>
            <p:cNvSpPr/>
            <p:nvPr/>
          </p:nvSpPr>
          <p:spPr>
            <a:xfrm>
              <a:off x="387741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18993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5831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oon 118"/>
            <p:cNvSpPr/>
            <p:nvPr/>
          </p:nvSpPr>
          <p:spPr>
            <a:xfrm>
              <a:off x="425831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57084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3921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Moon 121"/>
            <p:cNvSpPr/>
            <p:nvPr/>
          </p:nvSpPr>
          <p:spPr>
            <a:xfrm>
              <a:off x="463921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5174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502012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oon 124"/>
            <p:cNvSpPr/>
            <p:nvPr/>
          </p:nvSpPr>
          <p:spPr>
            <a:xfrm>
              <a:off x="502012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3264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0102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oon 127"/>
            <p:cNvSpPr/>
            <p:nvPr/>
          </p:nvSpPr>
          <p:spPr>
            <a:xfrm>
              <a:off x="540102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1355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8192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oon 130"/>
            <p:cNvSpPr/>
            <p:nvPr/>
          </p:nvSpPr>
          <p:spPr>
            <a:xfrm>
              <a:off x="578192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9445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16283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oon 133"/>
            <p:cNvSpPr/>
            <p:nvPr/>
          </p:nvSpPr>
          <p:spPr>
            <a:xfrm>
              <a:off x="616283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47536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54373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oon 136"/>
            <p:cNvSpPr/>
            <p:nvPr/>
          </p:nvSpPr>
          <p:spPr>
            <a:xfrm>
              <a:off x="654373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85626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92463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oon 139"/>
            <p:cNvSpPr/>
            <p:nvPr/>
          </p:nvSpPr>
          <p:spPr>
            <a:xfrm>
              <a:off x="692463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23716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0554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on 142"/>
            <p:cNvSpPr/>
            <p:nvPr/>
          </p:nvSpPr>
          <p:spPr>
            <a:xfrm>
              <a:off x="730554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61807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68644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oon 145"/>
            <p:cNvSpPr/>
            <p:nvPr/>
          </p:nvSpPr>
          <p:spPr>
            <a:xfrm>
              <a:off x="768644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99897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06735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oon 148"/>
            <p:cNvSpPr/>
            <p:nvPr/>
          </p:nvSpPr>
          <p:spPr>
            <a:xfrm>
              <a:off x="806735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37987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44825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/>
            <p:cNvSpPr/>
            <p:nvPr/>
          </p:nvSpPr>
          <p:spPr>
            <a:xfrm>
              <a:off x="844825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76078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882915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oon 154"/>
            <p:cNvSpPr/>
            <p:nvPr/>
          </p:nvSpPr>
          <p:spPr>
            <a:xfrm>
              <a:off x="882915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14168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21006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/>
            <p:cNvSpPr/>
            <p:nvPr/>
          </p:nvSpPr>
          <p:spPr>
            <a:xfrm>
              <a:off x="921006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837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oon 160"/>
            <p:cNvSpPr/>
            <p:nvPr/>
          </p:nvSpPr>
          <p:spPr>
            <a:xfrm>
              <a:off x="6837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8090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4928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oon 163"/>
            <p:cNvSpPr/>
            <p:nvPr/>
          </p:nvSpPr>
          <p:spPr>
            <a:xfrm>
              <a:off x="44928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6180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3018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oon 166"/>
            <p:cNvSpPr/>
            <p:nvPr/>
          </p:nvSpPr>
          <p:spPr>
            <a:xfrm>
              <a:off x="83018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14271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21108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oon 169"/>
            <p:cNvSpPr/>
            <p:nvPr/>
          </p:nvSpPr>
          <p:spPr>
            <a:xfrm>
              <a:off x="121108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52361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59199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oon 172"/>
            <p:cNvSpPr/>
            <p:nvPr/>
          </p:nvSpPr>
          <p:spPr>
            <a:xfrm>
              <a:off x="159199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0451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97289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oon 175"/>
            <p:cNvSpPr/>
            <p:nvPr/>
          </p:nvSpPr>
          <p:spPr>
            <a:xfrm>
              <a:off x="197289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28542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35379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Moon 178"/>
            <p:cNvSpPr/>
            <p:nvPr/>
          </p:nvSpPr>
          <p:spPr>
            <a:xfrm>
              <a:off x="235379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66632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3470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oon 181"/>
            <p:cNvSpPr/>
            <p:nvPr/>
          </p:nvSpPr>
          <p:spPr>
            <a:xfrm>
              <a:off x="273470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04722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11560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oon 184"/>
            <p:cNvSpPr/>
            <p:nvPr/>
          </p:nvSpPr>
          <p:spPr>
            <a:xfrm>
              <a:off x="311560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813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49650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oon 187"/>
            <p:cNvSpPr/>
            <p:nvPr/>
          </p:nvSpPr>
          <p:spPr>
            <a:xfrm>
              <a:off x="349650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80903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387741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oon 190"/>
            <p:cNvSpPr/>
            <p:nvPr/>
          </p:nvSpPr>
          <p:spPr>
            <a:xfrm>
              <a:off x="387741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8993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425831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oon 193"/>
            <p:cNvSpPr/>
            <p:nvPr/>
          </p:nvSpPr>
          <p:spPr>
            <a:xfrm>
              <a:off x="425831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57084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463921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Moon 196"/>
            <p:cNvSpPr/>
            <p:nvPr/>
          </p:nvSpPr>
          <p:spPr>
            <a:xfrm>
              <a:off x="463921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95174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02012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oon 199"/>
            <p:cNvSpPr/>
            <p:nvPr/>
          </p:nvSpPr>
          <p:spPr>
            <a:xfrm>
              <a:off x="502012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33264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40102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Moon 202"/>
            <p:cNvSpPr/>
            <p:nvPr/>
          </p:nvSpPr>
          <p:spPr>
            <a:xfrm>
              <a:off x="540102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1355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578192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oon 205"/>
            <p:cNvSpPr/>
            <p:nvPr/>
          </p:nvSpPr>
          <p:spPr>
            <a:xfrm>
              <a:off x="578192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09445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16283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Moon 208"/>
            <p:cNvSpPr/>
            <p:nvPr/>
          </p:nvSpPr>
          <p:spPr>
            <a:xfrm>
              <a:off x="616283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47536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654373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Moon 211"/>
            <p:cNvSpPr/>
            <p:nvPr/>
          </p:nvSpPr>
          <p:spPr>
            <a:xfrm>
              <a:off x="654373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85626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92463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Moon 214"/>
            <p:cNvSpPr/>
            <p:nvPr/>
          </p:nvSpPr>
          <p:spPr>
            <a:xfrm>
              <a:off x="692463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23716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30554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Moon 217"/>
            <p:cNvSpPr/>
            <p:nvPr/>
          </p:nvSpPr>
          <p:spPr>
            <a:xfrm>
              <a:off x="730554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61807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68644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Moon 220"/>
            <p:cNvSpPr/>
            <p:nvPr/>
          </p:nvSpPr>
          <p:spPr>
            <a:xfrm>
              <a:off x="768644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9897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6735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Moon 223"/>
            <p:cNvSpPr/>
            <p:nvPr/>
          </p:nvSpPr>
          <p:spPr>
            <a:xfrm>
              <a:off x="806735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37987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44825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Moon 226"/>
            <p:cNvSpPr/>
            <p:nvPr/>
          </p:nvSpPr>
          <p:spPr>
            <a:xfrm>
              <a:off x="844825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76078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882915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Moon 229"/>
            <p:cNvSpPr/>
            <p:nvPr/>
          </p:nvSpPr>
          <p:spPr>
            <a:xfrm>
              <a:off x="882915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14168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921006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Moon 232"/>
            <p:cNvSpPr/>
            <p:nvPr/>
          </p:nvSpPr>
          <p:spPr>
            <a:xfrm>
              <a:off x="921006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837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Moon 235"/>
            <p:cNvSpPr/>
            <p:nvPr/>
          </p:nvSpPr>
          <p:spPr>
            <a:xfrm>
              <a:off x="6837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090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44928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Moon 238"/>
            <p:cNvSpPr/>
            <p:nvPr/>
          </p:nvSpPr>
          <p:spPr>
            <a:xfrm>
              <a:off x="44928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6180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3018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Moon 241"/>
            <p:cNvSpPr/>
            <p:nvPr/>
          </p:nvSpPr>
          <p:spPr>
            <a:xfrm>
              <a:off x="83018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14271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1108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Moon 244"/>
            <p:cNvSpPr/>
            <p:nvPr/>
          </p:nvSpPr>
          <p:spPr>
            <a:xfrm>
              <a:off x="121108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52361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9199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Moon 247"/>
            <p:cNvSpPr/>
            <p:nvPr/>
          </p:nvSpPr>
          <p:spPr>
            <a:xfrm>
              <a:off x="159199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90451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97289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Moon 250"/>
            <p:cNvSpPr/>
            <p:nvPr/>
          </p:nvSpPr>
          <p:spPr>
            <a:xfrm>
              <a:off x="197289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28542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35379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Moon 253"/>
            <p:cNvSpPr/>
            <p:nvPr/>
          </p:nvSpPr>
          <p:spPr>
            <a:xfrm>
              <a:off x="235379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66632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3470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Moon 256"/>
            <p:cNvSpPr/>
            <p:nvPr/>
          </p:nvSpPr>
          <p:spPr>
            <a:xfrm>
              <a:off x="273470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04722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11560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Moon 259"/>
            <p:cNvSpPr/>
            <p:nvPr/>
          </p:nvSpPr>
          <p:spPr>
            <a:xfrm>
              <a:off x="311560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42813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49650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Moon 262"/>
            <p:cNvSpPr/>
            <p:nvPr/>
          </p:nvSpPr>
          <p:spPr>
            <a:xfrm>
              <a:off x="349650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80903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87741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Moon 265"/>
            <p:cNvSpPr/>
            <p:nvPr/>
          </p:nvSpPr>
          <p:spPr>
            <a:xfrm>
              <a:off x="387741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18993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425831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Moon 268"/>
            <p:cNvSpPr/>
            <p:nvPr/>
          </p:nvSpPr>
          <p:spPr>
            <a:xfrm>
              <a:off x="425831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57084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463921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Moon 271"/>
            <p:cNvSpPr/>
            <p:nvPr/>
          </p:nvSpPr>
          <p:spPr>
            <a:xfrm>
              <a:off x="463921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95174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502012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Moon 274"/>
            <p:cNvSpPr/>
            <p:nvPr/>
          </p:nvSpPr>
          <p:spPr>
            <a:xfrm>
              <a:off x="502012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533264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540102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Moon 277"/>
            <p:cNvSpPr/>
            <p:nvPr/>
          </p:nvSpPr>
          <p:spPr>
            <a:xfrm>
              <a:off x="540102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71355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578192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Moon 280"/>
            <p:cNvSpPr/>
            <p:nvPr/>
          </p:nvSpPr>
          <p:spPr>
            <a:xfrm>
              <a:off x="578192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609445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616283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Moon 283"/>
            <p:cNvSpPr/>
            <p:nvPr/>
          </p:nvSpPr>
          <p:spPr>
            <a:xfrm>
              <a:off x="616283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7536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654373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Moon 286"/>
            <p:cNvSpPr/>
            <p:nvPr/>
          </p:nvSpPr>
          <p:spPr>
            <a:xfrm>
              <a:off x="654373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685626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692463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Moon 289"/>
            <p:cNvSpPr/>
            <p:nvPr/>
          </p:nvSpPr>
          <p:spPr>
            <a:xfrm>
              <a:off x="692463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723716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730554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Moon 292"/>
            <p:cNvSpPr/>
            <p:nvPr/>
          </p:nvSpPr>
          <p:spPr>
            <a:xfrm>
              <a:off x="730554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761807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768644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Moon 295"/>
            <p:cNvSpPr/>
            <p:nvPr/>
          </p:nvSpPr>
          <p:spPr>
            <a:xfrm>
              <a:off x="768644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99897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806735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Moon 298"/>
            <p:cNvSpPr/>
            <p:nvPr/>
          </p:nvSpPr>
          <p:spPr>
            <a:xfrm>
              <a:off x="806735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37987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844825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Moon 301"/>
            <p:cNvSpPr/>
            <p:nvPr/>
          </p:nvSpPr>
          <p:spPr>
            <a:xfrm>
              <a:off x="844825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76078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882915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Moon 304"/>
            <p:cNvSpPr/>
            <p:nvPr/>
          </p:nvSpPr>
          <p:spPr>
            <a:xfrm>
              <a:off x="882915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914168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921006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Moon 307"/>
            <p:cNvSpPr/>
            <p:nvPr/>
          </p:nvSpPr>
          <p:spPr>
            <a:xfrm>
              <a:off x="921006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6837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Moon 310"/>
            <p:cNvSpPr/>
            <p:nvPr/>
          </p:nvSpPr>
          <p:spPr>
            <a:xfrm>
              <a:off x="6837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38090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44928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Moon 313"/>
            <p:cNvSpPr/>
            <p:nvPr/>
          </p:nvSpPr>
          <p:spPr>
            <a:xfrm>
              <a:off x="44928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6180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83018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Moon 316"/>
            <p:cNvSpPr/>
            <p:nvPr/>
          </p:nvSpPr>
          <p:spPr>
            <a:xfrm>
              <a:off x="83018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271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21108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Moon 319"/>
            <p:cNvSpPr/>
            <p:nvPr/>
          </p:nvSpPr>
          <p:spPr>
            <a:xfrm>
              <a:off x="121108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52361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9199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Moon 322"/>
            <p:cNvSpPr/>
            <p:nvPr/>
          </p:nvSpPr>
          <p:spPr>
            <a:xfrm>
              <a:off x="159199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90451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97289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Moon 325"/>
            <p:cNvSpPr/>
            <p:nvPr/>
          </p:nvSpPr>
          <p:spPr>
            <a:xfrm>
              <a:off x="197289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228542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35379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Moon 328"/>
            <p:cNvSpPr/>
            <p:nvPr/>
          </p:nvSpPr>
          <p:spPr>
            <a:xfrm>
              <a:off x="235379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266632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73470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Moon 331"/>
            <p:cNvSpPr/>
            <p:nvPr/>
          </p:nvSpPr>
          <p:spPr>
            <a:xfrm>
              <a:off x="273470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04722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311560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Moon 334"/>
            <p:cNvSpPr/>
            <p:nvPr/>
          </p:nvSpPr>
          <p:spPr>
            <a:xfrm>
              <a:off x="311560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42813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349650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Moon 337"/>
            <p:cNvSpPr/>
            <p:nvPr/>
          </p:nvSpPr>
          <p:spPr>
            <a:xfrm>
              <a:off x="349650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380903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387741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Moon 340"/>
            <p:cNvSpPr/>
            <p:nvPr/>
          </p:nvSpPr>
          <p:spPr>
            <a:xfrm>
              <a:off x="387741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418993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425831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Moon 343"/>
            <p:cNvSpPr/>
            <p:nvPr/>
          </p:nvSpPr>
          <p:spPr>
            <a:xfrm>
              <a:off x="425831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57084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463921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Moon 346"/>
            <p:cNvSpPr/>
            <p:nvPr/>
          </p:nvSpPr>
          <p:spPr>
            <a:xfrm>
              <a:off x="463921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495174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02012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Moon 349"/>
            <p:cNvSpPr/>
            <p:nvPr/>
          </p:nvSpPr>
          <p:spPr>
            <a:xfrm>
              <a:off x="502012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33264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40102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Moon 352"/>
            <p:cNvSpPr/>
            <p:nvPr/>
          </p:nvSpPr>
          <p:spPr>
            <a:xfrm>
              <a:off x="540102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571355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78192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Moon 355"/>
            <p:cNvSpPr/>
            <p:nvPr/>
          </p:nvSpPr>
          <p:spPr>
            <a:xfrm>
              <a:off x="578192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09445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616283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Moon 358"/>
            <p:cNvSpPr/>
            <p:nvPr/>
          </p:nvSpPr>
          <p:spPr>
            <a:xfrm>
              <a:off x="616283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647536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54373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Moon 361"/>
            <p:cNvSpPr/>
            <p:nvPr/>
          </p:nvSpPr>
          <p:spPr>
            <a:xfrm>
              <a:off x="654373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685626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92463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Moon 364"/>
            <p:cNvSpPr/>
            <p:nvPr/>
          </p:nvSpPr>
          <p:spPr>
            <a:xfrm>
              <a:off x="692463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23716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30554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Moon 367"/>
            <p:cNvSpPr/>
            <p:nvPr/>
          </p:nvSpPr>
          <p:spPr>
            <a:xfrm>
              <a:off x="730554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761807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768644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Moon 370"/>
            <p:cNvSpPr/>
            <p:nvPr/>
          </p:nvSpPr>
          <p:spPr>
            <a:xfrm>
              <a:off x="768644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799897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806735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Moon 373"/>
            <p:cNvSpPr/>
            <p:nvPr/>
          </p:nvSpPr>
          <p:spPr>
            <a:xfrm>
              <a:off x="806735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837987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844825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Moon 376"/>
            <p:cNvSpPr/>
            <p:nvPr/>
          </p:nvSpPr>
          <p:spPr>
            <a:xfrm>
              <a:off x="844825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876078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882915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Moon 379"/>
            <p:cNvSpPr/>
            <p:nvPr/>
          </p:nvSpPr>
          <p:spPr>
            <a:xfrm>
              <a:off x="882915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4168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921006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Moon 382"/>
            <p:cNvSpPr/>
            <p:nvPr/>
          </p:nvSpPr>
          <p:spPr>
            <a:xfrm>
              <a:off x="921006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837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Moon 385"/>
            <p:cNvSpPr/>
            <p:nvPr/>
          </p:nvSpPr>
          <p:spPr>
            <a:xfrm>
              <a:off x="6837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38090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4928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Moon 388"/>
            <p:cNvSpPr/>
            <p:nvPr/>
          </p:nvSpPr>
          <p:spPr>
            <a:xfrm>
              <a:off x="44928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6180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3018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Moon 391"/>
            <p:cNvSpPr/>
            <p:nvPr/>
          </p:nvSpPr>
          <p:spPr>
            <a:xfrm>
              <a:off x="83018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114271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21108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Moon 394"/>
            <p:cNvSpPr/>
            <p:nvPr/>
          </p:nvSpPr>
          <p:spPr>
            <a:xfrm>
              <a:off x="121108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2361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159199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Moon 397"/>
            <p:cNvSpPr/>
            <p:nvPr/>
          </p:nvSpPr>
          <p:spPr>
            <a:xfrm>
              <a:off x="159199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90451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197289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Moon 400"/>
            <p:cNvSpPr/>
            <p:nvPr/>
          </p:nvSpPr>
          <p:spPr>
            <a:xfrm>
              <a:off x="197289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28542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235379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Moon 403"/>
            <p:cNvSpPr/>
            <p:nvPr/>
          </p:nvSpPr>
          <p:spPr>
            <a:xfrm>
              <a:off x="235379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266632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73470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Moon 406"/>
            <p:cNvSpPr/>
            <p:nvPr/>
          </p:nvSpPr>
          <p:spPr>
            <a:xfrm>
              <a:off x="273470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304722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311560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Moon 409"/>
            <p:cNvSpPr/>
            <p:nvPr/>
          </p:nvSpPr>
          <p:spPr>
            <a:xfrm>
              <a:off x="311560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342813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49650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Moon 412"/>
            <p:cNvSpPr/>
            <p:nvPr/>
          </p:nvSpPr>
          <p:spPr>
            <a:xfrm>
              <a:off x="349650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380903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87741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Moon 415"/>
            <p:cNvSpPr/>
            <p:nvPr/>
          </p:nvSpPr>
          <p:spPr>
            <a:xfrm>
              <a:off x="387741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418993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425831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Moon 418"/>
            <p:cNvSpPr/>
            <p:nvPr/>
          </p:nvSpPr>
          <p:spPr>
            <a:xfrm>
              <a:off x="425831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57084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463921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Moon 421"/>
            <p:cNvSpPr/>
            <p:nvPr/>
          </p:nvSpPr>
          <p:spPr>
            <a:xfrm>
              <a:off x="463921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95174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502012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Moon 424"/>
            <p:cNvSpPr/>
            <p:nvPr/>
          </p:nvSpPr>
          <p:spPr>
            <a:xfrm>
              <a:off x="502012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533264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540102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Moon 427"/>
            <p:cNvSpPr/>
            <p:nvPr/>
          </p:nvSpPr>
          <p:spPr>
            <a:xfrm>
              <a:off x="540102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355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578192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Moon 430"/>
            <p:cNvSpPr/>
            <p:nvPr/>
          </p:nvSpPr>
          <p:spPr>
            <a:xfrm>
              <a:off x="578192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09445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16283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Moon 433"/>
            <p:cNvSpPr/>
            <p:nvPr/>
          </p:nvSpPr>
          <p:spPr>
            <a:xfrm>
              <a:off x="616283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647536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54373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Moon 436"/>
            <p:cNvSpPr/>
            <p:nvPr/>
          </p:nvSpPr>
          <p:spPr>
            <a:xfrm>
              <a:off x="654373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685626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92463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Moon 439"/>
            <p:cNvSpPr/>
            <p:nvPr/>
          </p:nvSpPr>
          <p:spPr>
            <a:xfrm>
              <a:off x="692463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723716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730554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Moon 442"/>
            <p:cNvSpPr/>
            <p:nvPr/>
          </p:nvSpPr>
          <p:spPr>
            <a:xfrm>
              <a:off x="730554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761807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768644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Moon 445"/>
            <p:cNvSpPr/>
            <p:nvPr/>
          </p:nvSpPr>
          <p:spPr>
            <a:xfrm>
              <a:off x="768644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799897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806735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Moon 448"/>
            <p:cNvSpPr/>
            <p:nvPr/>
          </p:nvSpPr>
          <p:spPr>
            <a:xfrm>
              <a:off x="806735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837987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844825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Moon 451"/>
            <p:cNvSpPr/>
            <p:nvPr/>
          </p:nvSpPr>
          <p:spPr>
            <a:xfrm>
              <a:off x="844825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876078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882915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Moon 454"/>
            <p:cNvSpPr/>
            <p:nvPr/>
          </p:nvSpPr>
          <p:spPr>
            <a:xfrm>
              <a:off x="882915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14168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921006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Moon 457"/>
            <p:cNvSpPr/>
            <p:nvPr/>
          </p:nvSpPr>
          <p:spPr>
            <a:xfrm>
              <a:off x="921006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6837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Moon 460"/>
            <p:cNvSpPr/>
            <p:nvPr/>
          </p:nvSpPr>
          <p:spPr>
            <a:xfrm>
              <a:off x="6837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8090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44928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Moon 463"/>
            <p:cNvSpPr/>
            <p:nvPr/>
          </p:nvSpPr>
          <p:spPr>
            <a:xfrm>
              <a:off x="44928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76180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83018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Moon 466"/>
            <p:cNvSpPr/>
            <p:nvPr/>
          </p:nvSpPr>
          <p:spPr>
            <a:xfrm>
              <a:off x="83018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14271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121108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Moon 469"/>
            <p:cNvSpPr/>
            <p:nvPr/>
          </p:nvSpPr>
          <p:spPr>
            <a:xfrm>
              <a:off x="121108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52361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9199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Moon 472"/>
            <p:cNvSpPr/>
            <p:nvPr/>
          </p:nvSpPr>
          <p:spPr>
            <a:xfrm>
              <a:off x="159199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90451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197289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Moon 475"/>
            <p:cNvSpPr/>
            <p:nvPr/>
          </p:nvSpPr>
          <p:spPr>
            <a:xfrm>
              <a:off x="197289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228542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35379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Moon 478"/>
            <p:cNvSpPr/>
            <p:nvPr/>
          </p:nvSpPr>
          <p:spPr>
            <a:xfrm>
              <a:off x="235379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66632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273470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Moon 481"/>
            <p:cNvSpPr/>
            <p:nvPr/>
          </p:nvSpPr>
          <p:spPr>
            <a:xfrm>
              <a:off x="273470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304722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311560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Moon 484"/>
            <p:cNvSpPr/>
            <p:nvPr/>
          </p:nvSpPr>
          <p:spPr>
            <a:xfrm>
              <a:off x="311560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42813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349650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Moon 487"/>
            <p:cNvSpPr/>
            <p:nvPr/>
          </p:nvSpPr>
          <p:spPr>
            <a:xfrm>
              <a:off x="349650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380903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387741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Moon 490"/>
            <p:cNvSpPr/>
            <p:nvPr/>
          </p:nvSpPr>
          <p:spPr>
            <a:xfrm>
              <a:off x="387741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418993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425831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Moon 493"/>
            <p:cNvSpPr/>
            <p:nvPr/>
          </p:nvSpPr>
          <p:spPr>
            <a:xfrm>
              <a:off x="425831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7084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463921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Moon 496"/>
            <p:cNvSpPr/>
            <p:nvPr/>
          </p:nvSpPr>
          <p:spPr>
            <a:xfrm>
              <a:off x="463921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495174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502012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Moon 499"/>
            <p:cNvSpPr/>
            <p:nvPr/>
          </p:nvSpPr>
          <p:spPr>
            <a:xfrm>
              <a:off x="502012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533264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540102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Moon 502"/>
            <p:cNvSpPr/>
            <p:nvPr/>
          </p:nvSpPr>
          <p:spPr>
            <a:xfrm>
              <a:off x="540102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571355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578192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Moon 505"/>
            <p:cNvSpPr/>
            <p:nvPr/>
          </p:nvSpPr>
          <p:spPr>
            <a:xfrm>
              <a:off x="578192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609445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16283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Moon 508"/>
            <p:cNvSpPr/>
            <p:nvPr/>
          </p:nvSpPr>
          <p:spPr>
            <a:xfrm>
              <a:off x="616283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647536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654373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Moon 511"/>
            <p:cNvSpPr/>
            <p:nvPr/>
          </p:nvSpPr>
          <p:spPr>
            <a:xfrm>
              <a:off x="654373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685626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92463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Moon 514"/>
            <p:cNvSpPr/>
            <p:nvPr/>
          </p:nvSpPr>
          <p:spPr>
            <a:xfrm>
              <a:off x="692463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723716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0554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Moon 517"/>
            <p:cNvSpPr/>
            <p:nvPr/>
          </p:nvSpPr>
          <p:spPr>
            <a:xfrm>
              <a:off x="730554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761807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68644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Moon 520"/>
            <p:cNvSpPr/>
            <p:nvPr/>
          </p:nvSpPr>
          <p:spPr>
            <a:xfrm>
              <a:off x="768644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799897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806735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Moon 523"/>
            <p:cNvSpPr/>
            <p:nvPr/>
          </p:nvSpPr>
          <p:spPr>
            <a:xfrm>
              <a:off x="806735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37987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844825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Moon 526"/>
            <p:cNvSpPr/>
            <p:nvPr/>
          </p:nvSpPr>
          <p:spPr>
            <a:xfrm>
              <a:off x="844825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876078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882915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Moon 529"/>
            <p:cNvSpPr/>
            <p:nvPr/>
          </p:nvSpPr>
          <p:spPr>
            <a:xfrm>
              <a:off x="882915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914168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921006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Moon 532"/>
            <p:cNvSpPr/>
            <p:nvPr/>
          </p:nvSpPr>
          <p:spPr>
            <a:xfrm>
              <a:off x="921006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>
              <a:off x="6837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Moon 535"/>
            <p:cNvSpPr/>
            <p:nvPr/>
          </p:nvSpPr>
          <p:spPr>
            <a:xfrm>
              <a:off x="6837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38090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44928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Moon 538"/>
            <p:cNvSpPr/>
            <p:nvPr/>
          </p:nvSpPr>
          <p:spPr>
            <a:xfrm>
              <a:off x="44928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6180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>
              <a:off x="83018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Moon 541"/>
            <p:cNvSpPr/>
            <p:nvPr/>
          </p:nvSpPr>
          <p:spPr>
            <a:xfrm>
              <a:off x="83018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114271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21108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Moon 544"/>
            <p:cNvSpPr/>
            <p:nvPr/>
          </p:nvSpPr>
          <p:spPr>
            <a:xfrm>
              <a:off x="121108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152361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9199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Moon 547"/>
            <p:cNvSpPr/>
            <p:nvPr/>
          </p:nvSpPr>
          <p:spPr>
            <a:xfrm>
              <a:off x="159199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190451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7289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Moon 550"/>
            <p:cNvSpPr/>
            <p:nvPr/>
          </p:nvSpPr>
          <p:spPr>
            <a:xfrm>
              <a:off x="197289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228542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35379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Moon 553"/>
            <p:cNvSpPr/>
            <p:nvPr/>
          </p:nvSpPr>
          <p:spPr>
            <a:xfrm>
              <a:off x="235379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66632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273470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Moon 556"/>
            <p:cNvSpPr/>
            <p:nvPr/>
          </p:nvSpPr>
          <p:spPr>
            <a:xfrm>
              <a:off x="273470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04722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311560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Moon 559"/>
            <p:cNvSpPr/>
            <p:nvPr/>
          </p:nvSpPr>
          <p:spPr>
            <a:xfrm>
              <a:off x="311560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42813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349650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Moon 562"/>
            <p:cNvSpPr/>
            <p:nvPr/>
          </p:nvSpPr>
          <p:spPr>
            <a:xfrm>
              <a:off x="349650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380903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387741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Moon 565"/>
            <p:cNvSpPr/>
            <p:nvPr/>
          </p:nvSpPr>
          <p:spPr>
            <a:xfrm>
              <a:off x="387741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18993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425831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Moon 568"/>
            <p:cNvSpPr/>
            <p:nvPr/>
          </p:nvSpPr>
          <p:spPr>
            <a:xfrm>
              <a:off x="425831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7084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463921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Moon 571"/>
            <p:cNvSpPr/>
            <p:nvPr/>
          </p:nvSpPr>
          <p:spPr>
            <a:xfrm>
              <a:off x="463921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95174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502012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Moon 574"/>
            <p:cNvSpPr/>
            <p:nvPr/>
          </p:nvSpPr>
          <p:spPr>
            <a:xfrm>
              <a:off x="502012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533264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540102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Moon 577"/>
            <p:cNvSpPr/>
            <p:nvPr/>
          </p:nvSpPr>
          <p:spPr>
            <a:xfrm>
              <a:off x="540102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571355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578192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Moon 580"/>
            <p:cNvSpPr/>
            <p:nvPr/>
          </p:nvSpPr>
          <p:spPr>
            <a:xfrm>
              <a:off x="578192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609445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616283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Moon 583"/>
            <p:cNvSpPr/>
            <p:nvPr/>
          </p:nvSpPr>
          <p:spPr>
            <a:xfrm>
              <a:off x="616283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647536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654373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Moon 586"/>
            <p:cNvSpPr/>
            <p:nvPr/>
          </p:nvSpPr>
          <p:spPr>
            <a:xfrm>
              <a:off x="654373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685626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692463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Moon 589"/>
            <p:cNvSpPr/>
            <p:nvPr/>
          </p:nvSpPr>
          <p:spPr>
            <a:xfrm>
              <a:off x="692463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723716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730554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Moon 592"/>
            <p:cNvSpPr/>
            <p:nvPr/>
          </p:nvSpPr>
          <p:spPr>
            <a:xfrm>
              <a:off x="730554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761807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768644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Moon 595"/>
            <p:cNvSpPr/>
            <p:nvPr/>
          </p:nvSpPr>
          <p:spPr>
            <a:xfrm>
              <a:off x="768644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9897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806735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Moon 598"/>
            <p:cNvSpPr/>
            <p:nvPr/>
          </p:nvSpPr>
          <p:spPr>
            <a:xfrm>
              <a:off x="806735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837987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844825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Moon 601"/>
            <p:cNvSpPr/>
            <p:nvPr/>
          </p:nvSpPr>
          <p:spPr>
            <a:xfrm>
              <a:off x="844825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876078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882915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Moon 604"/>
            <p:cNvSpPr/>
            <p:nvPr/>
          </p:nvSpPr>
          <p:spPr>
            <a:xfrm>
              <a:off x="882915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914168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921006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Moon 607"/>
            <p:cNvSpPr/>
            <p:nvPr/>
          </p:nvSpPr>
          <p:spPr>
            <a:xfrm>
              <a:off x="921006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6837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Moon 610"/>
            <p:cNvSpPr/>
            <p:nvPr/>
          </p:nvSpPr>
          <p:spPr>
            <a:xfrm>
              <a:off x="6837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38090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44928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Moon 613"/>
            <p:cNvSpPr/>
            <p:nvPr/>
          </p:nvSpPr>
          <p:spPr>
            <a:xfrm>
              <a:off x="44928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6180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83018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Moon 616"/>
            <p:cNvSpPr/>
            <p:nvPr/>
          </p:nvSpPr>
          <p:spPr>
            <a:xfrm>
              <a:off x="83018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114271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121108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Moon 619"/>
            <p:cNvSpPr/>
            <p:nvPr/>
          </p:nvSpPr>
          <p:spPr>
            <a:xfrm>
              <a:off x="121108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52361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159199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Moon 622"/>
            <p:cNvSpPr/>
            <p:nvPr/>
          </p:nvSpPr>
          <p:spPr>
            <a:xfrm>
              <a:off x="159199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0451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97289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Moon 625"/>
            <p:cNvSpPr/>
            <p:nvPr/>
          </p:nvSpPr>
          <p:spPr>
            <a:xfrm>
              <a:off x="197289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28542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35379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Moon 628"/>
            <p:cNvSpPr/>
            <p:nvPr/>
          </p:nvSpPr>
          <p:spPr>
            <a:xfrm>
              <a:off x="235379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266632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73470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Moon 631"/>
            <p:cNvSpPr/>
            <p:nvPr/>
          </p:nvSpPr>
          <p:spPr>
            <a:xfrm>
              <a:off x="273470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304722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11560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Moon 634"/>
            <p:cNvSpPr/>
            <p:nvPr/>
          </p:nvSpPr>
          <p:spPr>
            <a:xfrm>
              <a:off x="311560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342813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349650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Moon 637"/>
            <p:cNvSpPr/>
            <p:nvPr/>
          </p:nvSpPr>
          <p:spPr>
            <a:xfrm>
              <a:off x="349650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380903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387741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Moon 640"/>
            <p:cNvSpPr/>
            <p:nvPr/>
          </p:nvSpPr>
          <p:spPr>
            <a:xfrm>
              <a:off x="387741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18993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425831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Moon 643"/>
            <p:cNvSpPr/>
            <p:nvPr/>
          </p:nvSpPr>
          <p:spPr>
            <a:xfrm>
              <a:off x="425831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57084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463921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Moon 646"/>
            <p:cNvSpPr/>
            <p:nvPr/>
          </p:nvSpPr>
          <p:spPr>
            <a:xfrm>
              <a:off x="463921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495174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502012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Moon 649"/>
            <p:cNvSpPr/>
            <p:nvPr/>
          </p:nvSpPr>
          <p:spPr>
            <a:xfrm>
              <a:off x="502012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533264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540102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Moon 652"/>
            <p:cNvSpPr/>
            <p:nvPr/>
          </p:nvSpPr>
          <p:spPr>
            <a:xfrm>
              <a:off x="540102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71355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578192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Moon 655"/>
            <p:cNvSpPr/>
            <p:nvPr/>
          </p:nvSpPr>
          <p:spPr>
            <a:xfrm>
              <a:off x="578192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609445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616283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Moon 658"/>
            <p:cNvSpPr/>
            <p:nvPr/>
          </p:nvSpPr>
          <p:spPr>
            <a:xfrm>
              <a:off x="616283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647536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654373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Moon 661"/>
            <p:cNvSpPr/>
            <p:nvPr/>
          </p:nvSpPr>
          <p:spPr>
            <a:xfrm>
              <a:off x="654373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685626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692463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Moon 664"/>
            <p:cNvSpPr/>
            <p:nvPr/>
          </p:nvSpPr>
          <p:spPr>
            <a:xfrm>
              <a:off x="692463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723716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730554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Moon 667"/>
            <p:cNvSpPr/>
            <p:nvPr/>
          </p:nvSpPr>
          <p:spPr>
            <a:xfrm>
              <a:off x="730554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761807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768644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Moon 670"/>
            <p:cNvSpPr/>
            <p:nvPr/>
          </p:nvSpPr>
          <p:spPr>
            <a:xfrm>
              <a:off x="768644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799897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806735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Moon 673"/>
            <p:cNvSpPr/>
            <p:nvPr/>
          </p:nvSpPr>
          <p:spPr>
            <a:xfrm>
              <a:off x="806735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837987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844825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Moon 676"/>
            <p:cNvSpPr/>
            <p:nvPr/>
          </p:nvSpPr>
          <p:spPr>
            <a:xfrm>
              <a:off x="844825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876078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882915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Moon 679"/>
            <p:cNvSpPr/>
            <p:nvPr/>
          </p:nvSpPr>
          <p:spPr>
            <a:xfrm>
              <a:off x="882915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914168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921006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Moon 682"/>
            <p:cNvSpPr/>
            <p:nvPr/>
          </p:nvSpPr>
          <p:spPr>
            <a:xfrm>
              <a:off x="921006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6837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Moon 685"/>
            <p:cNvSpPr/>
            <p:nvPr/>
          </p:nvSpPr>
          <p:spPr>
            <a:xfrm>
              <a:off x="6837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38090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44928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Moon 688"/>
            <p:cNvSpPr/>
            <p:nvPr/>
          </p:nvSpPr>
          <p:spPr>
            <a:xfrm>
              <a:off x="44928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76180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83018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Moon 691"/>
            <p:cNvSpPr/>
            <p:nvPr/>
          </p:nvSpPr>
          <p:spPr>
            <a:xfrm>
              <a:off x="83018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14271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121108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Moon 694"/>
            <p:cNvSpPr/>
            <p:nvPr/>
          </p:nvSpPr>
          <p:spPr>
            <a:xfrm>
              <a:off x="121108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2361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159199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Moon 697"/>
            <p:cNvSpPr/>
            <p:nvPr/>
          </p:nvSpPr>
          <p:spPr>
            <a:xfrm>
              <a:off x="159199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90451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197289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Moon 700"/>
            <p:cNvSpPr/>
            <p:nvPr/>
          </p:nvSpPr>
          <p:spPr>
            <a:xfrm>
              <a:off x="197289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228542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235379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Moon 703"/>
            <p:cNvSpPr/>
            <p:nvPr/>
          </p:nvSpPr>
          <p:spPr>
            <a:xfrm>
              <a:off x="235379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266632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73470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Moon 706"/>
            <p:cNvSpPr/>
            <p:nvPr/>
          </p:nvSpPr>
          <p:spPr>
            <a:xfrm>
              <a:off x="273470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304722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311560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Moon 709"/>
            <p:cNvSpPr/>
            <p:nvPr/>
          </p:nvSpPr>
          <p:spPr>
            <a:xfrm>
              <a:off x="311560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342813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49650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Moon 712"/>
            <p:cNvSpPr/>
            <p:nvPr/>
          </p:nvSpPr>
          <p:spPr>
            <a:xfrm>
              <a:off x="349650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380903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/>
            <p:cNvSpPr/>
            <p:nvPr/>
          </p:nvSpPr>
          <p:spPr>
            <a:xfrm>
              <a:off x="387741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Moon 715"/>
            <p:cNvSpPr/>
            <p:nvPr/>
          </p:nvSpPr>
          <p:spPr>
            <a:xfrm>
              <a:off x="387741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18993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/>
            <p:cNvSpPr/>
            <p:nvPr/>
          </p:nvSpPr>
          <p:spPr>
            <a:xfrm>
              <a:off x="425831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Moon 718"/>
            <p:cNvSpPr/>
            <p:nvPr/>
          </p:nvSpPr>
          <p:spPr>
            <a:xfrm>
              <a:off x="425831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57084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/>
            <p:cNvSpPr/>
            <p:nvPr/>
          </p:nvSpPr>
          <p:spPr>
            <a:xfrm>
              <a:off x="463921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Moon 721"/>
            <p:cNvSpPr/>
            <p:nvPr/>
          </p:nvSpPr>
          <p:spPr>
            <a:xfrm>
              <a:off x="463921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95174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/>
            <p:cNvSpPr/>
            <p:nvPr/>
          </p:nvSpPr>
          <p:spPr>
            <a:xfrm>
              <a:off x="502012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Moon 724"/>
            <p:cNvSpPr/>
            <p:nvPr/>
          </p:nvSpPr>
          <p:spPr>
            <a:xfrm>
              <a:off x="502012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33264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/>
            <p:cNvSpPr/>
            <p:nvPr/>
          </p:nvSpPr>
          <p:spPr>
            <a:xfrm>
              <a:off x="540102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Moon 727"/>
            <p:cNvSpPr/>
            <p:nvPr/>
          </p:nvSpPr>
          <p:spPr>
            <a:xfrm>
              <a:off x="540102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571355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/>
            <p:cNvSpPr/>
            <p:nvPr/>
          </p:nvSpPr>
          <p:spPr>
            <a:xfrm>
              <a:off x="578192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Moon 730"/>
            <p:cNvSpPr/>
            <p:nvPr/>
          </p:nvSpPr>
          <p:spPr>
            <a:xfrm>
              <a:off x="578192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609445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/>
            <p:nvPr/>
          </p:nvSpPr>
          <p:spPr>
            <a:xfrm>
              <a:off x="616283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Moon 733"/>
            <p:cNvSpPr/>
            <p:nvPr/>
          </p:nvSpPr>
          <p:spPr>
            <a:xfrm>
              <a:off x="616283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647536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/>
            <p:cNvSpPr/>
            <p:nvPr/>
          </p:nvSpPr>
          <p:spPr>
            <a:xfrm>
              <a:off x="654373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Moon 736"/>
            <p:cNvSpPr/>
            <p:nvPr/>
          </p:nvSpPr>
          <p:spPr>
            <a:xfrm>
              <a:off x="654373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685626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/>
            <p:cNvSpPr/>
            <p:nvPr/>
          </p:nvSpPr>
          <p:spPr>
            <a:xfrm>
              <a:off x="692463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Moon 739"/>
            <p:cNvSpPr/>
            <p:nvPr/>
          </p:nvSpPr>
          <p:spPr>
            <a:xfrm>
              <a:off x="692463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723716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/>
            <p:nvPr/>
          </p:nvSpPr>
          <p:spPr>
            <a:xfrm>
              <a:off x="730554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Moon 742"/>
            <p:cNvSpPr/>
            <p:nvPr/>
          </p:nvSpPr>
          <p:spPr>
            <a:xfrm>
              <a:off x="730554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761807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/>
            <p:nvPr/>
          </p:nvSpPr>
          <p:spPr>
            <a:xfrm>
              <a:off x="768644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Moon 745"/>
            <p:cNvSpPr/>
            <p:nvPr/>
          </p:nvSpPr>
          <p:spPr>
            <a:xfrm>
              <a:off x="768644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799897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/>
            <p:nvPr/>
          </p:nvSpPr>
          <p:spPr>
            <a:xfrm>
              <a:off x="806735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Moon 748"/>
            <p:cNvSpPr/>
            <p:nvPr/>
          </p:nvSpPr>
          <p:spPr>
            <a:xfrm>
              <a:off x="806735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837987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/>
            <p:nvPr/>
          </p:nvSpPr>
          <p:spPr>
            <a:xfrm>
              <a:off x="844825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Moon 751"/>
            <p:cNvSpPr/>
            <p:nvPr/>
          </p:nvSpPr>
          <p:spPr>
            <a:xfrm>
              <a:off x="844825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876078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/>
            <p:nvPr/>
          </p:nvSpPr>
          <p:spPr>
            <a:xfrm>
              <a:off x="882915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Moon 754"/>
            <p:cNvSpPr/>
            <p:nvPr/>
          </p:nvSpPr>
          <p:spPr>
            <a:xfrm>
              <a:off x="882915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14168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/>
            <p:nvPr/>
          </p:nvSpPr>
          <p:spPr>
            <a:xfrm>
              <a:off x="921006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Moon 757"/>
            <p:cNvSpPr/>
            <p:nvPr/>
          </p:nvSpPr>
          <p:spPr>
            <a:xfrm>
              <a:off x="921006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/>
            <p:nvPr/>
          </p:nvSpPr>
          <p:spPr>
            <a:xfrm>
              <a:off x="6837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Moon 760"/>
            <p:cNvSpPr/>
            <p:nvPr/>
          </p:nvSpPr>
          <p:spPr>
            <a:xfrm>
              <a:off x="6837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38090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/>
            <p:nvPr/>
          </p:nvSpPr>
          <p:spPr>
            <a:xfrm>
              <a:off x="44928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Moon 763"/>
            <p:cNvSpPr/>
            <p:nvPr/>
          </p:nvSpPr>
          <p:spPr>
            <a:xfrm>
              <a:off x="44928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76180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/>
            <p:nvPr/>
          </p:nvSpPr>
          <p:spPr>
            <a:xfrm>
              <a:off x="83018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Moon 766"/>
            <p:cNvSpPr/>
            <p:nvPr/>
          </p:nvSpPr>
          <p:spPr>
            <a:xfrm>
              <a:off x="83018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14271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/>
            <p:nvPr/>
          </p:nvSpPr>
          <p:spPr>
            <a:xfrm>
              <a:off x="121108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Moon 769"/>
            <p:cNvSpPr/>
            <p:nvPr/>
          </p:nvSpPr>
          <p:spPr>
            <a:xfrm>
              <a:off x="121108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152361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/>
            <p:nvPr/>
          </p:nvSpPr>
          <p:spPr>
            <a:xfrm>
              <a:off x="159199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Moon 772"/>
            <p:cNvSpPr/>
            <p:nvPr/>
          </p:nvSpPr>
          <p:spPr>
            <a:xfrm>
              <a:off x="159199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90451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/>
            <p:nvPr/>
          </p:nvSpPr>
          <p:spPr>
            <a:xfrm>
              <a:off x="197289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Moon 775"/>
            <p:cNvSpPr/>
            <p:nvPr/>
          </p:nvSpPr>
          <p:spPr>
            <a:xfrm>
              <a:off x="197289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228542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/>
            <p:nvPr/>
          </p:nvSpPr>
          <p:spPr>
            <a:xfrm>
              <a:off x="235379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Moon 778"/>
            <p:cNvSpPr/>
            <p:nvPr/>
          </p:nvSpPr>
          <p:spPr>
            <a:xfrm>
              <a:off x="235379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266632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/>
            <p:nvPr/>
          </p:nvSpPr>
          <p:spPr>
            <a:xfrm>
              <a:off x="273470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Moon 781"/>
            <p:cNvSpPr/>
            <p:nvPr/>
          </p:nvSpPr>
          <p:spPr>
            <a:xfrm>
              <a:off x="273470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04722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/>
            <p:nvPr/>
          </p:nvSpPr>
          <p:spPr>
            <a:xfrm>
              <a:off x="311560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Moon 784"/>
            <p:cNvSpPr/>
            <p:nvPr/>
          </p:nvSpPr>
          <p:spPr>
            <a:xfrm>
              <a:off x="311560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42813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/>
            <p:nvPr/>
          </p:nvSpPr>
          <p:spPr>
            <a:xfrm>
              <a:off x="349650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Moon 787"/>
            <p:cNvSpPr/>
            <p:nvPr/>
          </p:nvSpPr>
          <p:spPr>
            <a:xfrm>
              <a:off x="349650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380903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/>
            <p:nvPr/>
          </p:nvSpPr>
          <p:spPr>
            <a:xfrm>
              <a:off x="387741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Moon 790"/>
            <p:cNvSpPr/>
            <p:nvPr/>
          </p:nvSpPr>
          <p:spPr>
            <a:xfrm>
              <a:off x="387741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418993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/>
            <p:nvPr/>
          </p:nvSpPr>
          <p:spPr>
            <a:xfrm>
              <a:off x="425831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Moon 793"/>
            <p:cNvSpPr/>
            <p:nvPr/>
          </p:nvSpPr>
          <p:spPr>
            <a:xfrm>
              <a:off x="425831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457084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/>
            <p:nvPr/>
          </p:nvSpPr>
          <p:spPr>
            <a:xfrm>
              <a:off x="463921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Moon 796"/>
            <p:cNvSpPr/>
            <p:nvPr/>
          </p:nvSpPr>
          <p:spPr>
            <a:xfrm>
              <a:off x="463921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495174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/>
            <p:nvPr/>
          </p:nvSpPr>
          <p:spPr>
            <a:xfrm>
              <a:off x="502012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Moon 799"/>
            <p:cNvSpPr/>
            <p:nvPr/>
          </p:nvSpPr>
          <p:spPr>
            <a:xfrm>
              <a:off x="502012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533264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540102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Moon 802"/>
            <p:cNvSpPr/>
            <p:nvPr/>
          </p:nvSpPr>
          <p:spPr>
            <a:xfrm>
              <a:off x="540102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571355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/>
            <p:nvPr/>
          </p:nvSpPr>
          <p:spPr>
            <a:xfrm>
              <a:off x="578192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Moon 805"/>
            <p:cNvSpPr/>
            <p:nvPr/>
          </p:nvSpPr>
          <p:spPr>
            <a:xfrm>
              <a:off x="578192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609445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616283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Moon 808"/>
            <p:cNvSpPr/>
            <p:nvPr/>
          </p:nvSpPr>
          <p:spPr>
            <a:xfrm>
              <a:off x="616283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647536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/>
            <p:nvPr/>
          </p:nvSpPr>
          <p:spPr>
            <a:xfrm>
              <a:off x="654373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Moon 811"/>
            <p:cNvSpPr/>
            <p:nvPr/>
          </p:nvSpPr>
          <p:spPr>
            <a:xfrm>
              <a:off x="654373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685626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/>
            <p:nvPr/>
          </p:nvSpPr>
          <p:spPr>
            <a:xfrm>
              <a:off x="692463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Moon 814"/>
            <p:cNvSpPr/>
            <p:nvPr/>
          </p:nvSpPr>
          <p:spPr>
            <a:xfrm>
              <a:off x="692463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723716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/>
            <p:nvPr/>
          </p:nvSpPr>
          <p:spPr>
            <a:xfrm>
              <a:off x="730554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Moon 817"/>
            <p:cNvSpPr/>
            <p:nvPr/>
          </p:nvSpPr>
          <p:spPr>
            <a:xfrm>
              <a:off x="730554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761807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768644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Moon 820"/>
            <p:cNvSpPr/>
            <p:nvPr/>
          </p:nvSpPr>
          <p:spPr>
            <a:xfrm>
              <a:off x="768644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799897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/>
            <p:nvPr/>
          </p:nvSpPr>
          <p:spPr>
            <a:xfrm>
              <a:off x="806735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Moon 823"/>
            <p:cNvSpPr/>
            <p:nvPr/>
          </p:nvSpPr>
          <p:spPr>
            <a:xfrm>
              <a:off x="806735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37987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/>
            <p:nvPr/>
          </p:nvSpPr>
          <p:spPr>
            <a:xfrm>
              <a:off x="844825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Moon 826"/>
            <p:cNvSpPr/>
            <p:nvPr/>
          </p:nvSpPr>
          <p:spPr>
            <a:xfrm>
              <a:off x="844825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76078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/>
            <p:nvPr/>
          </p:nvSpPr>
          <p:spPr>
            <a:xfrm>
              <a:off x="882915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Moon 829"/>
            <p:cNvSpPr/>
            <p:nvPr/>
          </p:nvSpPr>
          <p:spPr>
            <a:xfrm>
              <a:off x="882915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914168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/>
            <p:nvPr/>
          </p:nvSpPr>
          <p:spPr>
            <a:xfrm>
              <a:off x="921006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Moon 832"/>
            <p:cNvSpPr/>
            <p:nvPr/>
          </p:nvSpPr>
          <p:spPr>
            <a:xfrm>
              <a:off x="921006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/>
            <p:nvPr/>
          </p:nvSpPr>
          <p:spPr>
            <a:xfrm>
              <a:off x="6837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Moon 835"/>
            <p:cNvSpPr/>
            <p:nvPr/>
          </p:nvSpPr>
          <p:spPr>
            <a:xfrm>
              <a:off x="6837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38090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/>
            <p:nvPr/>
          </p:nvSpPr>
          <p:spPr>
            <a:xfrm>
              <a:off x="44928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Moon 838"/>
            <p:cNvSpPr/>
            <p:nvPr/>
          </p:nvSpPr>
          <p:spPr>
            <a:xfrm>
              <a:off x="44928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76180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/>
            <p:nvPr/>
          </p:nvSpPr>
          <p:spPr>
            <a:xfrm>
              <a:off x="83018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Moon 841"/>
            <p:cNvSpPr/>
            <p:nvPr/>
          </p:nvSpPr>
          <p:spPr>
            <a:xfrm>
              <a:off x="83018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114271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121108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Moon 844"/>
            <p:cNvSpPr/>
            <p:nvPr/>
          </p:nvSpPr>
          <p:spPr>
            <a:xfrm>
              <a:off x="121108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52361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/>
            <p:nvPr/>
          </p:nvSpPr>
          <p:spPr>
            <a:xfrm>
              <a:off x="159199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Moon 847"/>
            <p:cNvSpPr/>
            <p:nvPr/>
          </p:nvSpPr>
          <p:spPr>
            <a:xfrm>
              <a:off x="159199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190451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/>
            <p:nvPr/>
          </p:nvSpPr>
          <p:spPr>
            <a:xfrm>
              <a:off x="197289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Moon 850"/>
            <p:cNvSpPr/>
            <p:nvPr/>
          </p:nvSpPr>
          <p:spPr>
            <a:xfrm>
              <a:off x="197289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228542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>
              <a:off x="235379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Moon 853"/>
            <p:cNvSpPr/>
            <p:nvPr/>
          </p:nvSpPr>
          <p:spPr>
            <a:xfrm>
              <a:off x="235379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266632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/>
            <p:nvPr/>
          </p:nvSpPr>
          <p:spPr>
            <a:xfrm>
              <a:off x="273470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Moon 856"/>
            <p:cNvSpPr/>
            <p:nvPr/>
          </p:nvSpPr>
          <p:spPr>
            <a:xfrm>
              <a:off x="273470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304722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311560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Moon 859"/>
            <p:cNvSpPr/>
            <p:nvPr/>
          </p:nvSpPr>
          <p:spPr>
            <a:xfrm>
              <a:off x="311560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342813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/>
            <p:nvPr/>
          </p:nvSpPr>
          <p:spPr>
            <a:xfrm>
              <a:off x="349650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Moon 862"/>
            <p:cNvSpPr/>
            <p:nvPr/>
          </p:nvSpPr>
          <p:spPr>
            <a:xfrm>
              <a:off x="349650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380903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>
              <a:off x="387741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Moon 865"/>
            <p:cNvSpPr/>
            <p:nvPr/>
          </p:nvSpPr>
          <p:spPr>
            <a:xfrm>
              <a:off x="387741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418993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/>
            <p:cNvSpPr/>
            <p:nvPr/>
          </p:nvSpPr>
          <p:spPr>
            <a:xfrm>
              <a:off x="425831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Moon 868"/>
            <p:cNvSpPr/>
            <p:nvPr/>
          </p:nvSpPr>
          <p:spPr>
            <a:xfrm>
              <a:off x="425831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457084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/>
            <p:cNvSpPr/>
            <p:nvPr/>
          </p:nvSpPr>
          <p:spPr>
            <a:xfrm>
              <a:off x="463921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Moon 871"/>
            <p:cNvSpPr/>
            <p:nvPr/>
          </p:nvSpPr>
          <p:spPr>
            <a:xfrm>
              <a:off x="463921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495174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/>
            <p:cNvSpPr/>
            <p:nvPr/>
          </p:nvSpPr>
          <p:spPr>
            <a:xfrm>
              <a:off x="502012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Moon 874"/>
            <p:cNvSpPr/>
            <p:nvPr/>
          </p:nvSpPr>
          <p:spPr>
            <a:xfrm>
              <a:off x="502012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533264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/>
            <p:cNvSpPr/>
            <p:nvPr/>
          </p:nvSpPr>
          <p:spPr>
            <a:xfrm>
              <a:off x="540102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Moon 877"/>
            <p:cNvSpPr/>
            <p:nvPr/>
          </p:nvSpPr>
          <p:spPr>
            <a:xfrm>
              <a:off x="540102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571355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/>
            <p:cNvSpPr/>
            <p:nvPr/>
          </p:nvSpPr>
          <p:spPr>
            <a:xfrm>
              <a:off x="578192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Moon 880"/>
            <p:cNvSpPr/>
            <p:nvPr/>
          </p:nvSpPr>
          <p:spPr>
            <a:xfrm>
              <a:off x="578192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609445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/>
            <p:cNvSpPr/>
            <p:nvPr/>
          </p:nvSpPr>
          <p:spPr>
            <a:xfrm>
              <a:off x="616283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Moon 883"/>
            <p:cNvSpPr/>
            <p:nvPr/>
          </p:nvSpPr>
          <p:spPr>
            <a:xfrm>
              <a:off x="616283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647536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/>
            <p:cNvSpPr/>
            <p:nvPr/>
          </p:nvSpPr>
          <p:spPr>
            <a:xfrm>
              <a:off x="654373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Moon 886"/>
            <p:cNvSpPr/>
            <p:nvPr/>
          </p:nvSpPr>
          <p:spPr>
            <a:xfrm>
              <a:off x="654373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685626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/>
            <p:cNvSpPr/>
            <p:nvPr/>
          </p:nvSpPr>
          <p:spPr>
            <a:xfrm>
              <a:off x="692463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Moon 889"/>
            <p:cNvSpPr/>
            <p:nvPr/>
          </p:nvSpPr>
          <p:spPr>
            <a:xfrm>
              <a:off x="692463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23716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/>
            <p:cNvSpPr/>
            <p:nvPr/>
          </p:nvSpPr>
          <p:spPr>
            <a:xfrm>
              <a:off x="730554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Moon 892"/>
            <p:cNvSpPr/>
            <p:nvPr/>
          </p:nvSpPr>
          <p:spPr>
            <a:xfrm>
              <a:off x="730554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61807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/>
            <p:cNvSpPr/>
            <p:nvPr/>
          </p:nvSpPr>
          <p:spPr>
            <a:xfrm>
              <a:off x="768644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Moon 895"/>
            <p:cNvSpPr/>
            <p:nvPr/>
          </p:nvSpPr>
          <p:spPr>
            <a:xfrm>
              <a:off x="768644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9897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/>
            <p:cNvSpPr/>
            <p:nvPr/>
          </p:nvSpPr>
          <p:spPr>
            <a:xfrm>
              <a:off x="806735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Moon 898"/>
            <p:cNvSpPr/>
            <p:nvPr/>
          </p:nvSpPr>
          <p:spPr>
            <a:xfrm>
              <a:off x="806735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837987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1" name="Oval 900"/>
            <p:cNvSpPr/>
            <p:nvPr/>
          </p:nvSpPr>
          <p:spPr>
            <a:xfrm>
              <a:off x="844825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Moon 901"/>
            <p:cNvSpPr/>
            <p:nvPr/>
          </p:nvSpPr>
          <p:spPr>
            <a:xfrm>
              <a:off x="844825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876078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/>
            <p:nvPr/>
          </p:nvSpPr>
          <p:spPr>
            <a:xfrm>
              <a:off x="882915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Moon 904"/>
            <p:cNvSpPr/>
            <p:nvPr/>
          </p:nvSpPr>
          <p:spPr>
            <a:xfrm>
              <a:off x="882915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914168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/>
            <p:cNvSpPr/>
            <p:nvPr/>
          </p:nvSpPr>
          <p:spPr>
            <a:xfrm>
              <a:off x="921006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Moon 907"/>
            <p:cNvSpPr/>
            <p:nvPr/>
          </p:nvSpPr>
          <p:spPr>
            <a:xfrm>
              <a:off x="921006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0" name="Oval 909"/>
            <p:cNvSpPr/>
            <p:nvPr/>
          </p:nvSpPr>
          <p:spPr>
            <a:xfrm>
              <a:off x="6837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Moon 910"/>
            <p:cNvSpPr/>
            <p:nvPr/>
          </p:nvSpPr>
          <p:spPr>
            <a:xfrm>
              <a:off x="6837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38090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/>
            <p:cNvSpPr/>
            <p:nvPr/>
          </p:nvSpPr>
          <p:spPr>
            <a:xfrm>
              <a:off x="44928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Moon 913"/>
            <p:cNvSpPr/>
            <p:nvPr/>
          </p:nvSpPr>
          <p:spPr>
            <a:xfrm>
              <a:off x="44928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6180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/>
            <p:cNvSpPr/>
            <p:nvPr/>
          </p:nvSpPr>
          <p:spPr>
            <a:xfrm>
              <a:off x="83018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Moon 916"/>
            <p:cNvSpPr/>
            <p:nvPr/>
          </p:nvSpPr>
          <p:spPr>
            <a:xfrm>
              <a:off x="83018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114271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/>
            <p:cNvSpPr/>
            <p:nvPr/>
          </p:nvSpPr>
          <p:spPr>
            <a:xfrm>
              <a:off x="121108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Moon 919"/>
            <p:cNvSpPr/>
            <p:nvPr/>
          </p:nvSpPr>
          <p:spPr>
            <a:xfrm>
              <a:off x="121108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152361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/>
            <p:cNvSpPr/>
            <p:nvPr/>
          </p:nvSpPr>
          <p:spPr>
            <a:xfrm>
              <a:off x="159199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Moon 922"/>
            <p:cNvSpPr/>
            <p:nvPr/>
          </p:nvSpPr>
          <p:spPr>
            <a:xfrm>
              <a:off x="159199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190451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/>
            <p:cNvSpPr/>
            <p:nvPr/>
          </p:nvSpPr>
          <p:spPr>
            <a:xfrm>
              <a:off x="197289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Moon 925"/>
            <p:cNvSpPr/>
            <p:nvPr/>
          </p:nvSpPr>
          <p:spPr>
            <a:xfrm>
              <a:off x="197289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228542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/>
            <p:cNvSpPr/>
            <p:nvPr/>
          </p:nvSpPr>
          <p:spPr>
            <a:xfrm>
              <a:off x="235379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Moon 928"/>
            <p:cNvSpPr/>
            <p:nvPr/>
          </p:nvSpPr>
          <p:spPr>
            <a:xfrm>
              <a:off x="235379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266632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/>
            <p:cNvSpPr/>
            <p:nvPr/>
          </p:nvSpPr>
          <p:spPr>
            <a:xfrm>
              <a:off x="273470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Moon 931"/>
            <p:cNvSpPr/>
            <p:nvPr/>
          </p:nvSpPr>
          <p:spPr>
            <a:xfrm>
              <a:off x="273470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304722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/>
            <p:cNvSpPr/>
            <p:nvPr/>
          </p:nvSpPr>
          <p:spPr>
            <a:xfrm>
              <a:off x="311560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Moon 934"/>
            <p:cNvSpPr/>
            <p:nvPr/>
          </p:nvSpPr>
          <p:spPr>
            <a:xfrm>
              <a:off x="311560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342813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/>
            <p:cNvSpPr/>
            <p:nvPr/>
          </p:nvSpPr>
          <p:spPr>
            <a:xfrm>
              <a:off x="349650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Moon 937"/>
            <p:cNvSpPr/>
            <p:nvPr/>
          </p:nvSpPr>
          <p:spPr>
            <a:xfrm>
              <a:off x="349650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380903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/>
            <p:cNvSpPr/>
            <p:nvPr/>
          </p:nvSpPr>
          <p:spPr>
            <a:xfrm>
              <a:off x="387741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Moon 940"/>
            <p:cNvSpPr/>
            <p:nvPr/>
          </p:nvSpPr>
          <p:spPr>
            <a:xfrm>
              <a:off x="387741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418993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/>
            <p:cNvSpPr/>
            <p:nvPr/>
          </p:nvSpPr>
          <p:spPr>
            <a:xfrm>
              <a:off x="425831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Moon 943"/>
            <p:cNvSpPr/>
            <p:nvPr/>
          </p:nvSpPr>
          <p:spPr>
            <a:xfrm>
              <a:off x="425831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457084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/>
            <p:cNvSpPr/>
            <p:nvPr/>
          </p:nvSpPr>
          <p:spPr>
            <a:xfrm>
              <a:off x="463921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Moon 946"/>
            <p:cNvSpPr/>
            <p:nvPr/>
          </p:nvSpPr>
          <p:spPr>
            <a:xfrm>
              <a:off x="463921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495174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9" name="Oval 948"/>
            <p:cNvSpPr/>
            <p:nvPr/>
          </p:nvSpPr>
          <p:spPr>
            <a:xfrm>
              <a:off x="502012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Moon 949"/>
            <p:cNvSpPr/>
            <p:nvPr/>
          </p:nvSpPr>
          <p:spPr>
            <a:xfrm>
              <a:off x="502012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533264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2" name="Oval 951"/>
            <p:cNvSpPr/>
            <p:nvPr/>
          </p:nvSpPr>
          <p:spPr>
            <a:xfrm>
              <a:off x="540102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Moon 952"/>
            <p:cNvSpPr/>
            <p:nvPr/>
          </p:nvSpPr>
          <p:spPr>
            <a:xfrm>
              <a:off x="540102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571355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5" name="Oval 954"/>
            <p:cNvSpPr/>
            <p:nvPr/>
          </p:nvSpPr>
          <p:spPr>
            <a:xfrm>
              <a:off x="578192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Moon 955"/>
            <p:cNvSpPr/>
            <p:nvPr/>
          </p:nvSpPr>
          <p:spPr>
            <a:xfrm>
              <a:off x="578192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609445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/>
            <p:cNvSpPr/>
            <p:nvPr/>
          </p:nvSpPr>
          <p:spPr>
            <a:xfrm>
              <a:off x="616283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Moon 958"/>
            <p:cNvSpPr/>
            <p:nvPr/>
          </p:nvSpPr>
          <p:spPr>
            <a:xfrm>
              <a:off x="616283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647536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/>
            <p:cNvSpPr/>
            <p:nvPr/>
          </p:nvSpPr>
          <p:spPr>
            <a:xfrm>
              <a:off x="654373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Moon 961"/>
            <p:cNvSpPr/>
            <p:nvPr/>
          </p:nvSpPr>
          <p:spPr>
            <a:xfrm>
              <a:off x="654373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685626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/>
            <p:cNvSpPr/>
            <p:nvPr/>
          </p:nvSpPr>
          <p:spPr>
            <a:xfrm>
              <a:off x="692463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Moon 964"/>
            <p:cNvSpPr/>
            <p:nvPr/>
          </p:nvSpPr>
          <p:spPr>
            <a:xfrm>
              <a:off x="692463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723716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7" name="Oval 966"/>
            <p:cNvSpPr/>
            <p:nvPr/>
          </p:nvSpPr>
          <p:spPr>
            <a:xfrm>
              <a:off x="730554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Moon 967"/>
            <p:cNvSpPr/>
            <p:nvPr/>
          </p:nvSpPr>
          <p:spPr>
            <a:xfrm>
              <a:off x="730554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761807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/>
            <p:cNvSpPr/>
            <p:nvPr/>
          </p:nvSpPr>
          <p:spPr>
            <a:xfrm>
              <a:off x="768644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Moon 970"/>
            <p:cNvSpPr/>
            <p:nvPr/>
          </p:nvSpPr>
          <p:spPr>
            <a:xfrm>
              <a:off x="768644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/>
            <p:nvPr/>
          </p:nvSpPr>
          <p:spPr>
            <a:xfrm>
              <a:off x="799897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/>
            <p:cNvSpPr/>
            <p:nvPr/>
          </p:nvSpPr>
          <p:spPr>
            <a:xfrm>
              <a:off x="806735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Moon 973"/>
            <p:cNvSpPr/>
            <p:nvPr/>
          </p:nvSpPr>
          <p:spPr>
            <a:xfrm>
              <a:off x="806735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837987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/>
            <p:cNvSpPr/>
            <p:nvPr/>
          </p:nvSpPr>
          <p:spPr>
            <a:xfrm>
              <a:off x="844825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Moon 976"/>
            <p:cNvSpPr/>
            <p:nvPr/>
          </p:nvSpPr>
          <p:spPr>
            <a:xfrm>
              <a:off x="844825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876078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/>
            <p:cNvSpPr/>
            <p:nvPr/>
          </p:nvSpPr>
          <p:spPr>
            <a:xfrm>
              <a:off x="882915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Moon 979"/>
            <p:cNvSpPr/>
            <p:nvPr/>
          </p:nvSpPr>
          <p:spPr>
            <a:xfrm>
              <a:off x="882915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914168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/>
            <p:cNvSpPr/>
            <p:nvPr/>
          </p:nvSpPr>
          <p:spPr>
            <a:xfrm>
              <a:off x="921006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Moon 982"/>
            <p:cNvSpPr/>
            <p:nvPr/>
          </p:nvSpPr>
          <p:spPr>
            <a:xfrm>
              <a:off x="921006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5" name="Oval 984"/>
            <p:cNvSpPr/>
            <p:nvPr/>
          </p:nvSpPr>
          <p:spPr>
            <a:xfrm>
              <a:off x="6837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Moon 985"/>
            <p:cNvSpPr/>
            <p:nvPr/>
          </p:nvSpPr>
          <p:spPr>
            <a:xfrm>
              <a:off x="6837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38090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8" name="Oval 987"/>
            <p:cNvSpPr/>
            <p:nvPr/>
          </p:nvSpPr>
          <p:spPr>
            <a:xfrm>
              <a:off x="44928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Moon 988"/>
            <p:cNvSpPr/>
            <p:nvPr/>
          </p:nvSpPr>
          <p:spPr>
            <a:xfrm>
              <a:off x="44928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76180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/>
            <p:cNvSpPr/>
            <p:nvPr/>
          </p:nvSpPr>
          <p:spPr>
            <a:xfrm>
              <a:off x="83018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Moon 991"/>
            <p:cNvSpPr/>
            <p:nvPr/>
          </p:nvSpPr>
          <p:spPr>
            <a:xfrm>
              <a:off x="83018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114271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/>
            <p:cNvSpPr/>
            <p:nvPr/>
          </p:nvSpPr>
          <p:spPr>
            <a:xfrm>
              <a:off x="121108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Moon 994"/>
            <p:cNvSpPr/>
            <p:nvPr/>
          </p:nvSpPr>
          <p:spPr>
            <a:xfrm>
              <a:off x="121108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152361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/>
            <p:cNvSpPr/>
            <p:nvPr/>
          </p:nvSpPr>
          <p:spPr>
            <a:xfrm>
              <a:off x="159199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Moon 997"/>
            <p:cNvSpPr/>
            <p:nvPr/>
          </p:nvSpPr>
          <p:spPr>
            <a:xfrm>
              <a:off x="159199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190451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/>
            <p:cNvSpPr/>
            <p:nvPr/>
          </p:nvSpPr>
          <p:spPr>
            <a:xfrm>
              <a:off x="197289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Moon 1000"/>
            <p:cNvSpPr/>
            <p:nvPr/>
          </p:nvSpPr>
          <p:spPr>
            <a:xfrm>
              <a:off x="197289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228542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/>
            <p:cNvSpPr/>
            <p:nvPr/>
          </p:nvSpPr>
          <p:spPr>
            <a:xfrm>
              <a:off x="235379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Moon 1003"/>
            <p:cNvSpPr/>
            <p:nvPr/>
          </p:nvSpPr>
          <p:spPr>
            <a:xfrm>
              <a:off x="235379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266632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/>
            <p:cNvSpPr/>
            <p:nvPr/>
          </p:nvSpPr>
          <p:spPr>
            <a:xfrm>
              <a:off x="273470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Moon 1006"/>
            <p:cNvSpPr/>
            <p:nvPr/>
          </p:nvSpPr>
          <p:spPr>
            <a:xfrm>
              <a:off x="273470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304722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/>
            <p:cNvSpPr/>
            <p:nvPr/>
          </p:nvSpPr>
          <p:spPr>
            <a:xfrm>
              <a:off x="311560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Moon 1009"/>
            <p:cNvSpPr/>
            <p:nvPr/>
          </p:nvSpPr>
          <p:spPr>
            <a:xfrm>
              <a:off x="311560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342813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/>
            <p:cNvSpPr/>
            <p:nvPr/>
          </p:nvSpPr>
          <p:spPr>
            <a:xfrm>
              <a:off x="349650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on 1012"/>
            <p:cNvSpPr/>
            <p:nvPr/>
          </p:nvSpPr>
          <p:spPr>
            <a:xfrm>
              <a:off x="349650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380903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/>
            <p:cNvSpPr/>
            <p:nvPr/>
          </p:nvSpPr>
          <p:spPr>
            <a:xfrm>
              <a:off x="387741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Moon 1015"/>
            <p:cNvSpPr/>
            <p:nvPr/>
          </p:nvSpPr>
          <p:spPr>
            <a:xfrm>
              <a:off x="387741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418993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/>
            <p:cNvSpPr/>
            <p:nvPr/>
          </p:nvSpPr>
          <p:spPr>
            <a:xfrm>
              <a:off x="425831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Moon 1018"/>
            <p:cNvSpPr/>
            <p:nvPr/>
          </p:nvSpPr>
          <p:spPr>
            <a:xfrm>
              <a:off x="425831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457084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/>
            <p:cNvSpPr/>
            <p:nvPr/>
          </p:nvSpPr>
          <p:spPr>
            <a:xfrm>
              <a:off x="463921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Moon 1021"/>
            <p:cNvSpPr/>
            <p:nvPr/>
          </p:nvSpPr>
          <p:spPr>
            <a:xfrm>
              <a:off x="463921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495174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4" name="Oval 1023"/>
            <p:cNvSpPr/>
            <p:nvPr/>
          </p:nvSpPr>
          <p:spPr>
            <a:xfrm>
              <a:off x="502012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Moon 1024"/>
            <p:cNvSpPr/>
            <p:nvPr/>
          </p:nvSpPr>
          <p:spPr>
            <a:xfrm>
              <a:off x="502012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533264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7" name="Oval 1026"/>
            <p:cNvSpPr/>
            <p:nvPr/>
          </p:nvSpPr>
          <p:spPr>
            <a:xfrm>
              <a:off x="540102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Moon 1027"/>
            <p:cNvSpPr/>
            <p:nvPr/>
          </p:nvSpPr>
          <p:spPr>
            <a:xfrm>
              <a:off x="540102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571355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0" name="Oval 1029"/>
            <p:cNvSpPr/>
            <p:nvPr/>
          </p:nvSpPr>
          <p:spPr>
            <a:xfrm>
              <a:off x="578192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Moon 1030"/>
            <p:cNvSpPr/>
            <p:nvPr/>
          </p:nvSpPr>
          <p:spPr>
            <a:xfrm>
              <a:off x="578192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609445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/>
            <p:cNvSpPr/>
            <p:nvPr/>
          </p:nvSpPr>
          <p:spPr>
            <a:xfrm>
              <a:off x="616283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Moon 1033"/>
            <p:cNvSpPr/>
            <p:nvPr/>
          </p:nvSpPr>
          <p:spPr>
            <a:xfrm>
              <a:off x="616283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647536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/>
            <p:cNvSpPr/>
            <p:nvPr/>
          </p:nvSpPr>
          <p:spPr>
            <a:xfrm>
              <a:off x="654373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Moon 1036"/>
            <p:cNvSpPr/>
            <p:nvPr/>
          </p:nvSpPr>
          <p:spPr>
            <a:xfrm>
              <a:off x="654373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685626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/>
            <p:cNvSpPr/>
            <p:nvPr/>
          </p:nvSpPr>
          <p:spPr>
            <a:xfrm>
              <a:off x="692463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Moon 1039"/>
            <p:cNvSpPr/>
            <p:nvPr/>
          </p:nvSpPr>
          <p:spPr>
            <a:xfrm>
              <a:off x="692463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723716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2" name="Oval 1041"/>
            <p:cNvSpPr/>
            <p:nvPr/>
          </p:nvSpPr>
          <p:spPr>
            <a:xfrm>
              <a:off x="730554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Moon 1042"/>
            <p:cNvSpPr/>
            <p:nvPr/>
          </p:nvSpPr>
          <p:spPr>
            <a:xfrm>
              <a:off x="730554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761807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5" name="Oval 1044"/>
            <p:cNvSpPr/>
            <p:nvPr/>
          </p:nvSpPr>
          <p:spPr>
            <a:xfrm>
              <a:off x="768644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Moon 1045"/>
            <p:cNvSpPr/>
            <p:nvPr/>
          </p:nvSpPr>
          <p:spPr>
            <a:xfrm>
              <a:off x="768644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799897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/>
            <p:cNvSpPr/>
            <p:nvPr/>
          </p:nvSpPr>
          <p:spPr>
            <a:xfrm>
              <a:off x="806735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Moon 1048"/>
            <p:cNvSpPr/>
            <p:nvPr/>
          </p:nvSpPr>
          <p:spPr>
            <a:xfrm>
              <a:off x="806735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837987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/>
            <p:cNvSpPr/>
            <p:nvPr/>
          </p:nvSpPr>
          <p:spPr>
            <a:xfrm>
              <a:off x="844825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Moon 1051"/>
            <p:cNvSpPr/>
            <p:nvPr/>
          </p:nvSpPr>
          <p:spPr>
            <a:xfrm>
              <a:off x="844825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876078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/>
            <p:cNvSpPr/>
            <p:nvPr/>
          </p:nvSpPr>
          <p:spPr>
            <a:xfrm>
              <a:off x="882915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Moon 1054"/>
            <p:cNvSpPr/>
            <p:nvPr/>
          </p:nvSpPr>
          <p:spPr>
            <a:xfrm>
              <a:off x="882915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914168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/>
            <p:cNvSpPr/>
            <p:nvPr/>
          </p:nvSpPr>
          <p:spPr>
            <a:xfrm>
              <a:off x="921006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Moon 1057"/>
            <p:cNvSpPr/>
            <p:nvPr/>
          </p:nvSpPr>
          <p:spPr>
            <a:xfrm>
              <a:off x="921006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0" name="Oval 1059"/>
            <p:cNvSpPr/>
            <p:nvPr/>
          </p:nvSpPr>
          <p:spPr>
            <a:xfrm>
              <a:off x="6837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Moon 1060"/>
            <p:cNvSpPr/>
            <p:nvPr/>
          </p:nvSpPr>
          <p:spPr>
            <a:xfrm>
              <a:off x="6837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38090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Oval 1062"/>
            <p:cNvSpPr/>
            <p:nvPr/>
          </p:nvSpPr>
          <p:spPr>
            <a:xfrm>
              <a:off x="44928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Moon 1063"/>
            <p:cNvSpPr/>
            <p:nvPr/>
          </p:nvSpPr>
          <p:spPr>
            <a:xfrm>
              <a:off x="44928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76180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/>
            <p:cNvSpPr/>
            <p:nvPr/>
          </p:nvSpPr>
          <p:spPr>
            <a:xfrm>
              <a:off x="83018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Moon 1066"/>
            <p:cNvSpPr/>
            <p:nvPr/>
          </p:nvSpPr>
          <p:spPr>
            <a:xfrm>
              <a:off x="83018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14271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/>
            <p:cNvSpPr/>
            <p:nvPr/>
          </p:nvSpPr>
          <p:spPr>
            <a:xfrm>
              <a:off x="121108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Moon 1069"/>
            <p:cNvSpPr/>
            <p:nvPr/>
          </p:nvSpPr>
          <p:spPr>
            <a:xfrm>
              <a:off x="121108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52361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/>
            <p:cNvSpPr/>
            <p:nvPr/>
          </p:nvSpPr>
          <p:spPr>
            <a:xfrm>
              <a:off x="159199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Moon 1072"/>
            <p:cNvSpPr/>
            <p:nvPr/>
          </p:nvSpPr>
          <p:spPr>
            <a:xfrm>
              <a:off x="159199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90451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/>
            <p:cNvSpPr/>
            <p:nvPr/>
          </p:nvSpPr>
          <p:spPr>
            <a:xfrm>
              <a:off x="197289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on 1075"/>
            <p:cNvSpPr/>
            <p:nvPr/>
          </p:nvSpPr>
          <p:spPr>
            <a:xfrm>
              <a:off x="197289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228542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/>
            <p:cNvSpPr/>
            <p:nvPr/>
          </p:nvSpPr>
          <p:spPr>
            <a:xfrm>
              <a:off x="235379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Moon 1078"/>
            <p:cNvSpPr/>
            <p:nvPr/>
          </p:nvSpPr>
          <p:spPr>
            <a:xfrm>
              <a:off x="235379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266632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/>
            <p:cNvSpPr/>
            <p:nvPr/>
          </p:nvSpPr>
          <p:spPr>
            <a:xfrm>
              <a:off x="273470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Moon 1081"/>
            <p:cNvSpPr/>
            <p:nvPr/>
          </p:nvSpPr>
          <p:spPr>
            <a:xfrm>
              <a:off x="273470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304722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/>
            <p:cNvSpPr/>
            <p:nvPr/>
          </p:nvSpPr>
          <p:spPr>
            <a:xfrm>
              <a:off x="311560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Moon 1084"/>
            <p:cNvSpPr/>
            <p:nvPr/>
          </p:nvSpPr>
          <p:spPr>
            <a:xfrm>
              <a:off x="311560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342813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/>
            <p:cNvSpPr/>
            <p:nvPr/>
          </p:nvSpPr>
          <p:spPr>
            <a:xfrm>
              <a:off x="349650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Moon 1087"/>
            <p:cNvSpPr/>
            <p:nvPr/>
          </p:nvSpPr>
          <p:spPr>
            <a:xfrm>
              <a:off x="349650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380903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/>
            <p:cNvSpPr/>
            <p:nvPr/>
          </p:nvSpPr>
          <p:spPr>
            <a:xfrm>
              <a:off x="387741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Moon 1090"/>
            <p:cNvSpPr/>
            <p:nvPr/>
          </p:nvSpPr>
          <p:spPr>
            <a:xfrm>
              <a:off x="387741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418993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/>
            <p:cNvSpPr/>
            <p:nvPr/>
          </p:nvSpPr>
          <p:spPr>
            <a:xfrm>
              <a:off x="425831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Moon 1093"/>
            <p:cNvSpPr/>
            <p:nvPr/>
          </p:nvSpPr>
          <p:spPr>
            <a:xfrm>
              <a:off x="425831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457084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/>
            <p:cNvSpPr/>
            <p:nvPr/>
          </p:nvSpPr>
          <p:spPr>
            <a:xfrm>
              <a:off x="463921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Moon 1096"/>
            <p:cNvSpPr/>
            <p:nvPr/>
          </p:nvSpPr>
          <p:spPr>
            <a:xfrm>
              <a:off x="463921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495174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/>
            <p:cNvSpPr/>
            <p:nvPr/>
          </p:nvSpPr>
          <p:spPr>
            <a:xfrm>
              <a:off x="502012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Moon 1099"/>
            <p:cNvSpPr/>
            <p:nvPr/>
          </p:nvSpPr>
          <p:spPr>
            <a:xfrm>
              <a:off x="502012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533264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/>
            <p:cNvSpPr/>
            <p:nvPr/>
          </p:nvSpPr>
          <p:spPr>
            <a:xfrm>
              <a:off x="540102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Moon 1102"/>
            <p:cNvSpPr/>
            <p:nvPr/>
          </p:nvSpPr>
          <p:spPr>
            <a:xfrm>
              <a:off x="540102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571355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/>
            <p:cNvSpPr/>
            <p:nvPr/>
          </p:nvSpPr>
          <p:spPr>
            <a:xfrm>
              <a:off x="578192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Moon 1105"/>
            <p:cNvSpPr/>
            <p:nvPr/>
          </p:nvSpPr>
          <p:spPr>
            <a:xfrm>
              <a:off x="578192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609445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/>
            <p:cNvSpPr/>
            <p:nvPr/>
          </p:nvSpPr>
          <p:spPr>
            <a:xfrm>
              <a:off x="616283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Moon 1108"/>
            <p:cNvSpPr/>
            <p:nvPr/>
          </p:nvSpPr>
          <p:spPr>
            <a:xfrm>
              <a:off x="616283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647536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/>
            <p:cNvSpPr/>
            <p:nvPr/>
          </p:nvSpPr>
          <p:spPr>
            <a:xfrm>
              <a:off x="654373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Moon 1111"/>
            <p:cNvSpPr/>
            <p:nvPr/>
          </p:nvSpPr>
          <p:spPr>
            <a:xfrm>
              <a:off x="654373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685626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/>
            <p:cNvSpPr/>
            <p:nvPr/>
          </p:nvSpPr>
          <p:spPr>
            <a:xfrm>
              <a:off x="692463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Moon 1114"/>
            <p:cNvSpPr/>
            <p:nvPr/>
          </p:nvSpPr>
          <p:spPr>
            <a:xfrm>
              <a:off x="692463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723716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7" name="Oval 1116"/>
            <p:cNvSpPr/>
            <p:nvPr/>
          </p:nvSpPr>
          <p:spPr>
            <a:xfrm>
              <a:off x="730554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Moon 1117"/>
            <p:cNvSpPr/>
            <p:nvPr/>
          </p:nvSpPr>
          <p:spPr>
            <a:xfrm>
              <a:off x="730554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761807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0" name="Oval 1119"/>
            <p:cNvSpPr/>
            <p:nvPr/>
          </p:nvSpPr>
          <p:spPr>
            <a:xfrm>
              <a:off x="768644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Moon 1120"/>
            <p:cNvSpPr/>
            <p:nvPr/>
          </p:nvSpPr>
          <p:spPr>
            <a:xfrm>
              <a:off x="768644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799897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/>
            <p:cNvSpPr/>
            <p:nvPr/>
          </p:nvSpPr>
          <p:spPr>
            <a:xfrm>
              <a:off x="806735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Moon 1123"/>
            <p:cNvSpPr/>
            <p:nvPr/>
          </p:nvSpPr>
          <p:spPr>
            <a:xfrm>
              <a:off x="806735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837987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/>
            <p:cNvSpPr/>
            <p:nvPr/>
          </p:nvSpPr>
          <p:spPr>
            <a:xfrm>
              <a:off x="844825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Moon 1126"/>
            <p:cNvSpPr/>
            <p:nvPr/>
          </p:nvSpPr>
          <p:spPr>
            <a:xfrm>
              <a:off x="844825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876078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/>
            <p:cNvSpPr/>
            <p:nvPr/>
          </p:nvSpPr>
          <p:spPr>
            <a:xfrm>
              <a:off x="882915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Moon 1129"/>
            <p:cNvSpPr/>
            <p:nvPr/>
          </p:nvSpPr>
          <p:spPr>
            <a:xfrm>
              <a:off x="882915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14168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/>
            <p:cNvSpPr/>
            <p:nvPr/>
          </p:nvSpPr>
          <p:spPr>
            <a:xfrm>
              <a:off x="921006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Moon 1132"/>
            <p:cNvSpPr/>
            <p:nvPr/>
          </p:nvSpPr>
          <p:spPr>
            <a:xfrm>
              <a:off x="921006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5" name="Oval 1134"/>
            <p:cNvSpPr/>
            <p:nvPr/>
          </p:nvSpPr>
          <p:spPr>
            <a:xfrm>
              <a:off x="6837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Moon 1135"/>
            <p:cNvSpPr/>
            <p:nvPr/>
          </p:nvSpPr>
          <p:spPr>
            <a:xfrm>
              <a:off x="6837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38090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8" name="Oval 1137"/>
            <p:cNvSpPr/>
            <p:nvPr/>
          </p:nvSpPr>
          <p:spPr>
            <a:xfrm>
              <a:off x="44928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Moon 1138"/>
            <p:cNvSpPr/>
            <p:nvPr/>
          </p:nvSpPr>
          <p:spPr>
            <a:xfrm>
              <a:off x="44928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76180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/>
            <p:cNvSpPr/>
            <p:nvPr/>
          </p:nvSpPr>
          <p:spPr>
            <a:xfrm>
              <a:off x="83018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Moon 1141"/>
            <p:cNvSpPr/>
            <p:nvPr/>
          </p:nvSpPr>
          <p:spPr>
            <a:xfrm>
              <a:off x="83018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114271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/>
            <p:cNvSpPr/>
            <p:nvPr/>
          </p:nvSpPr>
          <p:spPr>
            <a:xfrm>
              <a:off x="121108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Moon 1144"/>
            <p:cNvSpPr/>
            <p:nvPr/>
          </p:nvSpPr>
          <p:spPr>
            <a:xfrm>
              <a:off x="121108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152361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/>
            <p:cNvSpPr/>
            <p:nvPr/>
          </p:nvSpPr>
          <p:spPr>
            <a:xfrm>
              <a:off x="159199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Moon 1147"/>
            <p:cNvSpPr/>
            <p:nvPr/>
          </p:nvSpPr>
          <p:spPr>
            <a:xfrm>
              <a:off x="159199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190451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/>
            <p:cNvSpPr/>
            <p:nvPr/>
          </p:nvSpPr>
          <p:spPr>
            <a:xfrm>
              <a:off x="197289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Moon 1150"/>
            <p:cNvSpPr/>
            <p:nvPr/>
          </p:nvSpPr>
          <p:spPr>
            <a:xfrm>
              <a:off x="197289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228542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Oval 1152"/>
            <p:cNvSpPr/>
            <p:nvPr/>
          </p:nvSpPr>
          <p:spPr>
            <a:xfrm>
              <a:off x="235379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Moon 1153"/>
            <p:cNvSpPr/>
            <p:nvPr/>
          </p:nvSpPr>
          <p:spPr>
            <a:xfrm>
              <a:off x="235379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266632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/>
            <p:cNvSpPr/>
            <p:nvPr/>
          </p:nvSpPr>
          <p:spPr>
            <a:xfrm>
              <a:off x="273470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Moon 1156"/>
            <p:cNvSpPr/>
            <p:nvPr/>
          </p:nvSpPr>
          <p:spPr>
            <a:xfrm>
              <a:off x="273470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304722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/>
            <p:cNvSpPr/>
            <p:nvPr/>
          </p:nvSpPr>
          <p:spPr>
            <a:xfrm>
              <a:off x="311560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Moon 1159"/>
            <p:cNvSpPr/>
            <p:nvPr/>
          </p:nvSpPr>
          <p:spPr>
            <a:xfrm>
              <a:off x="311560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342813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/>
            <p:cNvSpPr/>
            <p:nvPr/>
          </p:nvSpPr>
          <p:spPr>
            <a:xfrm>
              <a:off x="349650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Moon 1162"/>
            <p:cNvSpPr/>
            <p:nvPr/>
          </p:nvSpPr>
          <p:spPr>
            <a:xfrm>
              <a:off x="349650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380903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/>
            <p:cNvSpPr/>
            <p:nvPr/>
          </p:nvSpPr>
          <p:spPr>
            <a:xfrm>
              <a:off x="387741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Moon 1165"/>
            <p:cNvSpPr/>
            <p:nvPr/>
          </p:nvSpPr>
          <p:spPr>
            <a:xfrm>
              <a:off x="387741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18993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/>
            <p:cNvSpPr/>
            <p:nvPr/>
          </p:nvSpPr>
          <p:spPr>
            <a:xfrm>
              <a:off x="425831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Moon 1168"/>
            <p:cNvSpPr/>
            <p:nvPr/>
          </p:nvSpPr>
          <p:spPr>
            <a:xfrm>
              <a:off x="425831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457084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/>
            <p:cNvSpPr/>
            <p:nvPr/>
          </p:nvSpPr>
          <p:spPr>
            <a:xfrm>
              <a:off x="463921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Moon 1171"/>
            <p:cNvSpPr/>
            <p:nvPr/>
          </p:nvSpPr>
          <p:spPr>
            <a:xfrm>
              <a:off x="463921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495174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/>
            <p:cNvSpPr/>
            <p:nvPr/>
          </p:nvSpPr>
          <p:spPr>
            <a:xfrm>
              <a:off x="502012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Moon 1174"/>
            <p:cNvSpPr/>
            <p:nvPr/>
          </p:nvSpPr>
          <p:spPr>
            <a:xfrm>
              <a:off x="502012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533264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/>
            <p:cNvSpPr/>
            <p:nvPr/>
          </p:nvSpPr>
          <p:spPr>
            <a:xfrm>
              <a:off x="540102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Moon 1177"/>
            <p:cNvSpPr/>
            <p:nvPr/>
          </p:nvSpPr>
          <p:spPr>
            <a:xfrm>
              <a:off x="540102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571355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/>
            <p:cNvSpPr/>
            <p:nvPr/>
          </p:nvSpPr>
          <p:spPr>
            <a:xfrm>
              <a:off x="578192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Moon 1180"/>
            <p:cNvSpPr/>
            <p:nvPr/>
          </p:nvSpPr>
          <p:spPr>
            <a:xfrm>
              <a:off x="578192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609445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/>
            <p:cNvSpPr/>
            <p:nvPr/>
          </p:nvSpPr>
          <p:spPr>
            <a:xfrm>
              <a:off x="616283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Moon 1183"/>
            <p:cNvSpPr/>
            <p:nvPr/>
          </p:nvSpPr>
          <p:spPr>
            <a:xfrm>
              <a:off x="616283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647536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/>
            <p:cNvSpPr/>
            <p:nvPr/>
          </p:nvSpPr>
          <p:spPr>
            <a:xfrm>
              <a:off x="654373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Moon 1186"/>
            <p:cNvSpPr/>
            <p:nvPr/>
          </p:nvSpPr>
          <p:spPr>
            <a:xfrm>
              <a:off x="654373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685626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/>
            <p:cNvSpPr/>
            <p:nvPr/>
          </p:nvSpPr>
          <p:spPr>
            <a:xfrm>
              <a:off x="692463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Moon 1189"/>
            <p:cNvSpPr/>
            <p:nvPr/>
          </p:nvSpPr>
          <p:spPr>
            <a:xfrm>
              <a:off x="692463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723716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/>
            <p:cNvSpPr/>
            <p:nvPr/>
          </p:nvSpPr>
          <p:spPr>
            <a:xfrm>
              <a:off x="730554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Moon 1192"/>
            <p:cNvSpPr/>
            <p:nvPr/>
          </p:nvSpPr>
          <p:spPr>
            <a:xfrm>
              <a:off x="730554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761807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/>
            <p:cNvSpPr/>
            <p:nvPr/>
          </p:nvSpPr>
          <p:spPr>
            <a:xfrm>
              <a:off x="768644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Moon 1195"/>
            <p:cNvSpPr/>
            <p:nvPr/>
          </p:nvSpPr>
          <p:spPr>
            <a:xfrm>
              <a:off x="768644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799897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/>
            <p:cNvSpPr/>
            <p:nvPr/>
          </p:nvSpPr>
          <p:spPr>
            <a:xfrm>
              <a:off x="806735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Moon 1198"/>
            <p:cNvSpPr/>
            <p:nvPr/>
          </p:nvSpPr>
          <p:spPr>
            <a:xfrm>
              <a:off x="806735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37987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/>
            <p:cNvSpPr/>
            <p:nvPr/>
          </p:nvSpPr>
          <p:spPr>
            <a:xfrm>
              <a:off x="844825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Moon 1201"/>
            <p:cNvSpPr/>
            <p:nvPr/>
          </p:nvSpPr>
          <p:spPr>
            <a:xfrm>
              <a:off x="844825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76078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/>
            <p:cNvSpPr/>
            <p:nvPr/>
          </p:nvSpPr>
          <p:spPr>
            <a:xfrm>
              <a:off x="882915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Moon 1204"/>
            <p:cNvSpPr/>
            <p:nvPr/>
          </p:nvSpPr>
          <p:spPr>
            <a:xfrm>
              <a:off x="882915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14168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/>
            <p:cNvSpPr/>
            <p:nvPr/>
          </p:nvSpPr>
          <p:spPr>
            <a:xfrm>
              <a:off x="921006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Moon 1207"/>
            <p:cNvSpPr/>
            <p:nvPr/>
          </p:nvSpPr>
          <p:spPr>
            <a:xfrm>
              <a:off x="921006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/>
            <p:cNvSpPr/>
            <p:nvPr/>
          </p:nvSpPr>
          <p:spPr>
            <a:xfrm>
              <a:off x="6837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Moon 1210"/>
            <p:cNvSpPr/>
            <p:nvPr/>
          </p:nvSpPr>
          <p:spPr>
            <a:xfrm>
              <a:off x="6837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38090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/>
            <p:cNvSpPr/>
            <p:nvPr/>
          </p:nvSpPr>
          <p:spPr>
            <a:xfrm>
              <a:off x="44928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Moon 1213"/>
            <p:cNvSpPr/>
            <p:nvPr/>
          </p:nvSpPr>
          <p:spPr>
            <a:xfrm>
              <a:off x="44928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76180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/>
            <p:cNvSpPr/>
            <p:nvPr/>
          </p:nvSpPr>
          <p:spPr>
            <a:xfrm>
              <a:off x="83018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Moon 1216"/>
            <p:cNvSpPr/>
            <p:nvPr/>
          </p:nvSpPr>
          <p:spPr>
            <a:xfrm>
              <a:off x="83018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114271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/>
            <p:cNvSpPr/>
            <p:nvPr/>
          </p:nvSpPr>
          <p:spPr>
            <a:xfrm>
              <a:off x="121108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Moon 1219"/>
            <p:cNvSpPr/>
            <p:nvPr/>
          </p:nvSpPr>
          <p:spPr>
            <a:xfrm>
              <a:off x="121108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152361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2" name="Oval 1221"/>
            <p:cNvSpPr/>
            <p:nvPr/>
          </p:nvSpPr>
          <p:spPr>
            <a:xfrm>
              <a:off x="159199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Moon 1222"/>
            <p:cNvSpPr/>
            <p:nvPr/>
          </p:nvSpPr>
          <p:spPr>
            <a:xfrm>
              <a:off x="159199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190451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5" name="Oval 1224"/>
            <p:cNvSpPr/>
            <p:nvPr/>
          </p:nvSpPr>
          <p:spPr>
            <a:xfrm>
              <a:off x="197289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Moon 1225"/>
            <p:cNvSpPr/>
            <p:nvPr/>
          </p:nvSpPr>
          <p:spPr>
            <a:xfrm>
              <a:off x="197289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228542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/>
            <p:cNvSpPr/>
            <p:nvPr/>
          </p:nvSpPr>
          <p:spPr>
            <a:xfrm>
              <a:off x="235379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Moon 1228"/>
            <p:cNvSpPr/>
            <p:nvPr/>
          </p:nvSpPr>
          <p:spPr>
            <a:xfrm>
              <a:off x="235379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266632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/>
            <p:cNvSpPr/>
            <p:nvPr/>
          </p:nvSpPr>
          <p:spPr>
            <a:xfrm>
              <a:off x="273470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Moon 1231"/>
            <p:cNvSpPr/>
            <p:nvPr/>
          </p:nvSpPr>
          <p:spPr>
            <a:xfrm>
              <a:off x="273470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304722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4" name="Oval 1233"/>
            <p:cNvSpPr/>
            <p:nvPr/>
          </p:nvSpPr>
          <p:spPr>
            <a:xfrm>
              <a:off x="311560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Moon 1234"/>
            <p:cNvSpPr/>
            <p:nvPr/>
          </p:nvSpPr>
          <p:spPr>
            <a:xfrm>
              <a:off x="311560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342813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/>
            <p:cNvSpPr/>
            <p:nvPr/>
          </p:nvSpPr>
          <p:spPr>
            <a:xfrm>
              <a:off x="349650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Moon 1237"/>
            <p:cNvSpPr/>
            <p:nvPr/>
          </p:nvSpPr>
          <p:spPr>
            <a:xfrm>
              <a:off x="349650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380903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/>
            <p:cNvSpPr/>
            <p:nvPr/>
          </p:nvSpPr>
          <p:spPr>
            <a:xfrm>
              <a:off x="387741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Moon 1240"/>
            <p:cNvSpPr/>
            <p:nvPr/>
          </p:nvSpPr>
          <p:spPr>
            <a:xfrm>
              <a:off x="387741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418993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/>
            <p:cNvSpPr/>
            <p:nvPr/>
          </p:nvSpPr>
          <p:spPr>
            <a:xfrm>
              <a:off x="425831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Moon 1243"/>
            <p:cNvSpPr/>
            <p:nvPr/>
          </p:nvSpPr>
          <p:spPr>
            <a:xfrm>
              <a:off x="425831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57084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/>
            <p:cNvSpPr/>
            <p:nvPr/>
          </p:nvSpPr>
          <p:spPr>
            <a:xfrm>
              <a:off x="463921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Moon 1246"/>
            <p:cNvSpPr/>
            <p:nvPr/>
          </p:nvSpPr>
          <p:spPr>
            <a:xfrm>
              <a:off x="463921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95174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9" name="Oval 1248"/>
            <p:cNvSpPr/>
            <p:nvPr/>
          </p:nvSpPr>
          <p:spPr>
            <a:xfrm>
              <a:off x="502012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Moon 1249"/>
            <p:cNvSpPr/>
            <p:nvPr/>
          </p:nvSpPr>
          <p:spPr>
            <a:xfrm>
              <a:off x="502012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533264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/>
            <p:cNvSpPr/>
            <p:nvPr/>
          </p:nvSpPr>
          <p:spPr>
            <a:xfrm>
              <a:off x="540102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Moon 1252"/>
            <p:cNvSpPr/>
            <p:nvPr/>
          </p:nvSpPr>
          <p:spPr>
            <a:xfrm>
              <a:off x="540102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571355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/>
            <p:cNvSpPr/>
            <p:nvPr/>
          </p:nvSpPr>
          <p:spPr>
            <a:xfrm>
              <a:off x="578192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Moon 1255"/>
            <p:cNvSpPr/>
            <p:nvPr/>
          </p:nvSpPr>
          <p:spPr>
            <a:xfrm>
              <a:off x="578192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609445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/>
            <p:cNvSpPr/>
            <p:nvPr/>
          </p:nvSpPr>
          <p:spPr>
            <a:xfrm>
              <a:off x="616283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Moon 1258"/>
            <p:cNvSpPr/>
            <p:nvPr/>
          </p:nvSpPr>
          <p:spPr>
            <a:xfrm>
              <a:off x="616283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647536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/>
            <p:cNvSpPr/>
            <p:nvPr/>
          </p:nvSpPr>
          <p:spPr>
            <a:xfrm>
              <a:off x="654373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Moon 1261"/>
            <p:cNvSpPr/>
            <p:nvPr/>
          </p:nvSpPr>
          <p:spPr>
            <a:xfrm>
              <a:off x="654373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685626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/>
            <p:cNvSpPr/>
            <p:nvPr/>
          </p:nvSpPr>
          <p:spPr>
            <a:xfrm>
              <a:off x="692463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Moon 1264"/>
            <p:cNvSpPr/>
            <p:nvPr/>
          </p:nvSpPr>
          <p:spPr>
            <a:xfrm>
              <a:off x="692463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723716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/>
            <p:cNvSpPr/>
            <p:nvPr/>
          </p:nvSpPr>
          <p:spPr>
            <a:xfrm>
              <a:off x="730554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Moon 1267"/>
            <p:cNvSpPr/>
            <p:nvPr/>
          </p:nvSpPr>
          <p:spPr>
            <a:xfrm>
              <a:off x="730554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761807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/>
            <p:cNvSpPr/>
            <p:nvPr/>
          </p:nvSpPr>
          <p:spPr>
            <a:xfrm>
              <a:off x="768644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Moon 1270"/>
            <p:cNvSpPr/>
            <p:nvPr/>
          </p:nvSpPr>
          <p:spPr>
            <a:xfrm>
              <a:off x="768644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799897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3" name="Oval 1272"/>
            <p:cNvSpPr/>
            <p:nvPr/>
          </p:nvSpPr>
          <p:spPr>
            <a:xfrm>
              <a:off x="806735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Moon 1273"/>
            <p:cNvSpPr/>
            <p:nvPr/>
          </p:nvSpPr>
          <p:spPr>
            <a:xfrm>
              <a:off x="806735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37987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/>
            <p:cNvSpPr/>
            <p:nvPr/>
          </p:nvSpPr>
          <p:spPr>
            <a:xfrm>
              <a:off x="844825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Moon 1276"/>
            <p:cNvSpPr/>
            <p:nvPr/>
          </p:nvSpPr>
          <p:spPr>
            <a:xfrm>
              <a:off x="844825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76078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/>
            <p:cNvSpPr/>
            <p:nvPr/>
          </p:nvSpPr>
          <p:spPr>
            <a:xfrm>
              <a:off x="882915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Moon 1279"/>
            <p:cNvSpPr/>
            <p:nvPr/>
          </p:nvSpPr>
          <p:spPr>
            <a:xfrm>
              <a:off x="882915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914168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2" name="Oval 1281"/>
            <p:cNvSpPr/>
            <p:nvPr/>
          </p:nvSpPr>
          <p:spPr>
            <a:xfrm>
              <a:off x="921006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Moon 1282"/>
            <p:cNvSpPr/>
            <p:nvPr/>
          </p:nvSpPr>
          <p:spPr>
            <a:xfrm>
              <a:off x="921006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/>
            <p:cNvSpPr/>
            <p:nvPr/>
          </p:nvSpPr>
          <p:spPr>
            <a:xfrm>
              <a:off x="6837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Moon 1285"/>
            <p:cNvSpPr/>
            <p:nvPr/>
          </p:nvSpPr>
          <p:spPr>
            <a:xfrm>
              <a:off x="6837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8090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/>
            <p:cNvSpPr/>
            <p:nvPr/>
          </p:nvSpPr>
          <p:spPr>
            <a:xfrm>
              <a:off x="44928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Moon 1288"/>
            <p:cNvSpPr/>
            <p:nvPr/>
          </p:nvSpPr>
          <p:spPr>
            <a:xfrm>
              <a:off x="44928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6180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/>
            <p:cNvSpPr/>
            <p:nvPr/>
          </p:nvSpPr>
          <p:spPr>
            <a:xfrm>
              <a:off x="83018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Moon 1291"/>
            <p:cNvSpPr/>
            <p:nvPr/>
          </p:nvSpPr>
          <p:spPr>
            <a:xfrm>
              <a:off x="83018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114271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/>
            <p:cNvSpPr/>
            <p:nvPr/>
          </p:nvSpPr>
          <p:spPr>
            <a:xfrm>
              <a:off x="121108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Moon 1294"/>
            <p:cNvSpPr/>
            <p:nvPr/>
          </p:nvSpPr>
          <p:spPr>
            <a:xfrm>
              <a:off x="121108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152361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7" name="Oval 1296"/>
            <p:cNvSpPr/>
            <p:nvPr/>
          </p:nvSpPr>
          <p:spPr>
            <a:xfrm>
              <a:off x="159199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Moon 1297"/>
            <p:cNvSpPr/>
            <p:nvPr/>
          </p:nvSpPr>
          <p:spPr>
            <a:xfrm>
              <a:off x="159199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0451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0" name="Oval 1299"/>
            <p:cNvSpPr/>
            <p:nvPr/>
          </p:nvSpPr>
          <p:spPr>
            <a:xfrm>
              <a:off x="197289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Moon 1300"/>
            <p:cNvSpPr/>
            <p:nvPr/>
          </p:nvSpPr>
          <p:spPr>
            <a:xfrm>
              <a:off x="197289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228542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/>
            <p:cNvSpPr/>
            <p:nvPr/>
          </p:nvSpPr>
          <p:spPr>
            <a:xfrm>
              <a:off x="235379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Moon 1303"/>
            <p:cNvSpPr/>
            <p:nvPr/>
          </p:nvSpPr>
          <p:spPr>
            <a:xfrm>
              <a:off x="235379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66632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/>
            <p:cNvSpPr/>
            <p:nvPr/>
          </p:nvSpPr>
          <p:spPr>
            <a:xfrm>
              <a:off x="273470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Moon 1306"/>
            <p:cNvSpPr/>
            <p:nvPr/>
          </p:nvSpPr>
          <p:spPr>
            <a:xfrm>
              <a:off x="273470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304722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9" name="Oval 1308"/>
            <p:cNvSpPr/>
            <p:nvPr/>
          </p:nvSpPr>
          <p:spPr>
            <a:xfrm>
              <a:off x="311560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Moon 1309"/>
            <p:cNvSpPr/>
            <p:nvPr/>
          </p:nvSpPr>
          <p:spPr>
            <a:xfrm>
              <a:off x="311560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342813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/>
            <p:cNvSpPr/>
            <p:nvPr/>
          </p:nvSpPr>
          <p:spPr>
            <a:xfrm>
              <a:off x="349650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Moon 1312"/>
            <p:cNvSpPr/>
            <p:nvPr/>
          </p:nvSpPr>
          <p:spPr>
            <a:xfrm>
              <a:off x="349650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380903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Oval 1314"/>
            <p:cNvSpPr/>
            <p:nvPr/>
          </p:nvSpPr>
          <p:spPr>
            <a:xfrm>
              <a:off x="387741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Moon 1315"/>
            <p:cNvSpPr/>
            <p:nvPr/>
          </p:nvSpPr>
          <p:spPr>
            <a:xfrm>
              <a:off x="387741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18993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Oval 1317"/>
            <p:cNvSpPr/>
            <p:nvPr/>
          </p:nvSpPr>
          <p:spPr>
            <a:xfrm>
              <a:off x="425831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Moon 1318"/>
            <p:cNvSpPr/>
            <p:nvPr/>
          </p:nvSpPr>
          <p:spPr>
            <a:xfrm>
              <a:off x="425831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457084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1" name="Oval 1320"/>
            <p:cNvSpPr/>
            <p:nvPr/>
          </p:nvSpPr>
          <p:spPr>
            <a:xfrm>
              <a:off x="463921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Moon 1321"/>
            <p:cNvSpPr/>
            <p:nvPr/>
          </p:nvSpPr>
          <p:spPr>
            <a:xfrm>
              <a:off x="463921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495174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Oval 1323"/>
            <p:cNvSpPr/>
            <p:nvPr/>
          </p:nvSpPr>
          <p:spPr>
            <a:xfrm>
              <a:off x="502012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Moon 1324"/>
            <p:cNvSpPr/>
            <p:nvPr/>
          </p:nvSpPr>
          <p:spPr>
            <a:xfrm>
              <a:off x="502012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533264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Oval 1326"/>
            <p:cNvSpPr/>
            <p:nvPr/>
          </p:nvSpPr>
          <p:spPr>
            <a:xfrm>
              <a:off x="540102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Moon 1327"/>
            <p:cNvSpPr/>
            <p:nvPr/>
          </p:nvSpPr>
          <p:spPr>
            <a:xfrm>
              <a:off x="540102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571355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Oval 1329"/>
            <p:cNvSpPr/>
            <p:nvPr/>
          </p:nvSpPr>
          <p:spPr>
            <a:xfrm>
              <a:off x="578192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Moon 1330"/>
            <p:cNvSpPr/>
            <p:nvPr/>
          </p:nvSpPr>
          <p:spPr>
            <a:xfrm>
              <a:off x="578192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609445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Oval 1332"/>
            <p:cNvSpPr/>
            <p:nvPr/>
          </p:nvSpPr>
          <p:spPr>
            <a:xfrm>
              <a:off x="616283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Moon 1333"/>
            <p:cNvSpPr/>
            <p:nvPr/>
          </p:nvSpPr>
          <p:spPr>
            <a:xfrm>
              <a:off x="616283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647536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Oval 1335"/>
            <p:cNvSpPr/>
            <p:nvPr/>
          </p:nvSpPr>
          <p:spPr>
            <a:xfrm>
              <a:off x="654373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Moon 1336"/>
            <p:cNvSpPr/>
            <p:nvPr/>
          </p:nvSpPr>
          <p:spPr>
            <a:xfrm>
              <a:off x="654373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685626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Oval 1338"/>
            <p:cNvSpPr/>
            <p:nvPr/>
          </p:nvSpPr>
          <p:spPr>
            <a:xfrm>
              <a:off x="692463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Moon 1339"/>
            <p:cNvSpPr/>
            <p:nvPr/>
          </p:nvSpPr>
          <p:spPr>
            <a:xfrm>
              <a:off x="692463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23716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Oval 1341"/>
            <p:cNvSpPr/>
            <p:nvPr/>
          </p:nvSpPr>
          <p:spPr>
            <a:xfrm>
              <a:off x="730554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Moon 1342"/>
            <p:cNvSpPr/>
            <p:nvPr/>
          </p:nvSpPr>
          <p:spPr>
            <a:xfrm>
              <a:off x="730554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61807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Oval 1344"/>
            <p:cNvSpPr/>
            <p:nvPr/>
          </p:nvSpPr>
          <p:spPr>
            <a:xfrm>
              <a:off x="768644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6" name="Moon 1345"/>
            <p:cNvSpPr/>
            <p:nvPr/>
          </p:nvSpPr>
          <p:spPr>
            <a:xfrm>
              <a:off x="768644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99897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8" name="Oval 1347"/>
            <p:cNvSpPr/>
            <p:nvPr/>
          </p:nvSpPr>
          <p:spPr>
            <a:xfrm>
              <a:off x="806735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Moon 1348"/>
            <p:cNvSpPr/>
            <p:nvPr/>
          </p:nvSpPr>
          <p:spPr>
            <a:xfrm>
              <a:off x="806735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37987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" name="Oval 1350"/>
            <p:cNvSpPr/>
            <p:nvPr/>
          </p:nvSpPr>
          <p:spPr>
            <a:xfrm>
              <a:off x="844825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Moon 1351"/>
            <p:cNvSpPr/>
            <p:nvPr/>
          </p:nvSpPr>
          <p:spPr>
            <a:xfrm>
              <a:off x="844825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76078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4" name="Oval 1353"/>
            <p:cNvSpPr/>
            <p:nvPr/>
          </p:nvSpPr>
          <p:spPr>
            <a:xfrm>
              <a:off x="882915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Moon 1354"/>
            <p:cNvSpPr/>
            <p:nvPr/>
          </p:nvSpPr>
          <p:spPr>
            <a:xfrm>
              <a:off x="882915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914168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/>
            <p:cNvSpPr/>
            <p:nvPr/>
          </p:nvSpPr>
          <p:spPr>
            <a:xfrm>
              <a:off x="921006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Moon 1357"/>
            <p:cNvSpPr/>
            <p:nvPr/>
          </p:nvSpPr>
          <p:spPr>
            <a:xfrm>
              <a:off x="921006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952258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Oval 1359"/>
            <p:cNvSpPr/>
            <p:nvPr/>
          </p:nvSpPr>
          <p:spPr>
            <a:xfrm>
              <a:off x="959096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Moon 1360"/>
            <p:cNvSpPr/>
            <p:nvPr/>
          </p:nvSpPr>
          <p:spPr>
            <a:xfrm>
              <a:off x="959096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990349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3" name="Oval 1362"/>
            <p:cNvSpPr/>
            <p:nvPr/>
          </p:nvSpPr>
          <p:spPr>
            <a:xfrm>
              <a:off x="997186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Moon 1363"/>
            <p:cNvSpPr/>
            <p:nvPr/>
          </p:nvSpPr>
          <p:spPr>
            <a:xfrm>
              <a:off x="997186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1028439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Oval 1365"/>
            <p:cNvSpPr/>
            <p:nvPr/>
          </p:nvSpPr>
          <p:spPr>
            <a:xfrm>
              <a:off x="1035277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Moon 1366"/>
            <p:cNvSpPr/>
            <p:nvPr/>
          </p:nvSpPr>
          <p:spPr>
            <a:xfrm>
              <a:off x="1035277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1066529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9" name="Oval 1368"/>
            <p:cNvSpPr/>
            <p:nvPr/>
          </p:nvSpPr>
          <p:spPr>
            <a:xfrm>
              <a:off x="1073367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Moon 1369"/>
            <p:cNvSpPr/>
            <p:nvPr/>
          </p:nvSpPr>
          <p:spPr>
            <a:xfrm>
              <a:off x="1073367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110462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2" name="Oval 1371"/>
            <p:cNvSpPr/>
            <p:nvPr/>
          </p:nvSpPr>
          <p:spPr>
            <a:xfrm>
              <a:off x="111145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Moon 1372"/>
            <p:cNvSpPr/>
            <p:nvPr/>
          </p:nvSpPr>
          <p:spPr>
            <a:xfrm>
              <a:off x="111145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1142710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Oval 1374"/>
            <p:cNvSpPr/>
            <p:nvPr/>
          </p:nvSpPr>
          <p:spPr>
            <a:xfrm>
              <a:off x="1149548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Moon 1375"/>
            <p:cNvSpPr/>
            <p:nvPr/>
          </p:nvSpPr>
          <p:spPr>
            <a:xfrm>
              <a:off x="1149548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118080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Oval 1377"/>
            <p:cNvSpPr/>
            <p:nvPr/>
          </p:nvSpPr>
          <p:spPr>
            <a:xfrm>
              <a:off x="118763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Moon 1378"/>
            <p:cNvSpPr/>
            <p:nvPr/>
          </p:nvSpPr>
          <p:spPr>
            <a:xfrm>
              <a:off x="118763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952258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Oval 1380"/>
            <p:cNvSpPr/>
            <p:nvPr/>
          </p:nvSpPr>
          <p:spPr>
            <a:xfrm>
              <a:off x="959096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Moon 1381"/>
            <p:cNvSpPr/>
            <p:nvPr/>
          </p:nvSpPr>
          <p:spPr>
            <a:xfrm>
              <a:off x="959096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990349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Oval 1383"/>
            <p:cNvSpPr/>
            <p:nvPr/>
          </p:nvSpPr>
          <p:spPr>
            <a:xfrm>
              <a:off x="997186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Moon 1384"/>
            <p:cNvSpPr/>
            <p:nvPr/>
          </p:nvSpPr>
          <p:spPr>
            <a:xfrm>
              <a:off x="997186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1028439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Oval 1386"/>
            <p:cNvSpPr/>
            <p:nvPr/>
          </p:nvSpPr>
          <p:spPr>
            <a:xfrm>
              <a:off x="1035277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Moon 1387"/>
            <p:cNvSpPr/>
            <p:nvPr/>
          </p:nvSpPr>
          <p:spPr>
            <a:xfrm>
              <a:off x="1035277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1066529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0" name="Oval 1389"/>
            <p:cNvSpPr/>
            <p:nvPr/>
          </p:nvSpPr>
          <p:spPr>
            <a:xfrm>
              <a:off x="1073367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Moon 1390"/>
            <p:cNvSpPr/>
            <p:nvPr/>
          </p:nvSpPr>
          <p:spPr>
            <a:xfrm>
              <a:off x="1073367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110462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3" name="Oval 1392"/>
            <p:cNvSpPr/>
            <p:nvPr/>
          </p:nvSpPr>
          <p:spPr>
            <a:xfrm>
              <a:off x="111145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Moon 1393"/>
            <p:cNvSpPr/>
            <p:nvPr/>
          </p:nvSpPr>
          <p:spPr>
            <a:xfrm>
              <a:off x="111145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142710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Oval 1395"/>
            <p:cNvSpPr/>
            <p:nvPr/>
          </p:nvSpPr>
          <p:spPr>
            <a:xfrm>
              <a:off x="1149548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Moon 1396"/>
            <p:cNvSpPr/>
            <p:nvPr/>
          </p:nvSpPr>
          <p:spPr>
            <a:xfrm>
              <a:off x="1149548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118080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Oval 1398"/>
            <p:cNvSpPr/>
            <p:nvPr/>
          </p:nvSpPr>
          <p:spPr>
            <a:xfrm>
              <a:off x="118763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Moon 1399"/>
            <p:cNvSpPr/>
            <p:nvPr/>
          </p:nvSpPr>
          <p:spPr>
            <a:xfrm>
              <a:off x="118763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952258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Oval 1401"/>
            <p:cNvSpPr/>
            <p:nvPr/>
          </p:nvSpPr>
          <p:spPr>
            <a:xfrm>
              <a:off x="959096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Moon 1402"/>
            <p:cNvSpPr/>
            <p:nvPr/>
          </p:nvSpPr>
          <p:spPr>
            <a:xfrm>
              <a:off x="959096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990349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Oval 1404"/>
            <p:cNvSpPr/>
            <p:nvPr/>
          </p:nvSpPr>
          <p:spPr>
            <a:xfrm>
              <a:off x="997186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6" name="Moon 1405"/>
            <p:cNvSpPr/>
            <p:nvPr/>
          </p:nvSpPr>
          <p:spPr>
            <a:xfrm>
              <a:off x="997186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1028439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Oval 1407"/>
            <p:cNvSpPr/>
            <p:nvPr/>
          </p:nvSpPr>
          <p:spPr>
            <a:xfrm>
              <a:off x="1035277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Moon 1408"/>
            <p:cNvSpPr/>
            <p:nvPr/>
          </p:nvSpPr>
          <p:spPr>
            <a:xfrm>
              <a:off x="1035277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1066529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1" name="Oval 1410"/>
            <p:cNvSpPr/>
            <p:nvPr/>
          </p:nvSpPr>
          <p:spPr>
            <a:xfrm>
              <a:off x="1073367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Moon 1411"/>
            <p:cNvSpPr/>
            <p:nvPr/>
          </p:nvSpPr>
          <p:spPr>
            <a:xfrm>
              <a:off x="1073367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110462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4" name="Oval 1413"/>
            <p:cNvSpPr/>
            <p:nvPr/>
          </p:nvSpPr>
          <p:spPr>
            <a:xfrm>
              <a:off x="111145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Moon 1414"/>
            <p:cNvSpPr/>
            <p:nvPr/>
          </p:nvSpPr>
          <p:spPr>
            <a:xfrm>
              <a:off x="111145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1142710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 1416"/>
            <p:cNvSpPr/>
            <p:nvPr/>
          </p:nvSpPr>
          <p:spPr>
            <a:xfrm>
              <a:off x="1149548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Moon 1417"/>
            <p:cNvSpPr/>
            <p:nvPr/>
          </p:nvSpPr>
          <p:spPr>
            <a:xfrm>
              <a:off x="1149548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118080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0" name="Oval 1419"/>
            <p:cNvSpPr/>
            <p:nvPr/>
          </p:nvSpPr>
          <p:spPr>
            <a:xfrm>
              <a:off x="118763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Moon 1420"/>
            <p:cNvSpPr/>
            <p:nvPr/>
          </p:nvSpPr>
          <p:spPr>
            <a:xfrm>
              <a:off x="118763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952258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3" name="Oval 1422"/>
            <p:cNvSpPr/>
            <p:nvPr/>
          </p:nvSpPr>
          <p:spPr>
            <a:xfrm>
              <a:off x="959096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Moon 1423"/>
            <p:cNvSpPr/>
            <p:nvPr/>
          </p:nvSpPr>
          <p:spPr>
            <a:xfrm>
              <a:off x="959096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990349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Oval 1425"/>
            <p:cNvSpPr/>
            <p:nvPr/>
          </p:nvSpPr>
          <p:spPr>
            <a:xfrm>
              <a:off x="997186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Moon 1426"/>
            <p:cNvSpPr/>
            <p:nvPr/>
          </p:nvSpPr>
          <p:spPr>
            <a:xfrm>
              <a:off x="997186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1028439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Oval 1428"/>
            <p:cNvSpPr/>
            <p:nvPr/>
          </p:nvSpPr>
          <p:spPr>
            <a:xfrm>
              <a:off x="1035277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Moon 1429"/>
            <p:cNvSpPr/>
            <p:nvPr/>
          </p:nvSpPr>
          <p:spPr>
            <a:xfrm>
              <a:off x="1035277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1066529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Oval 1431"/>
            <p:cNvSpPr/>
            <p:nvPr/>
          </p:nvSpPr>
          <p:spPr>
            <a:xfrm>
              <a:off x="1073367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Moon 1432"/>
            <p:cNvSpPr/>
            <p:nvPr/>
          </p:nvSpPr>
          <p:spPr>
            <a:xfrm>
              <a:off x="1073367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110462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Oval 1434"/>
            <p:cNvSpPr/>
            <p:nvPr/>
          </p:nvSpPr>
          <p:spPr>
            <a:xfrm>
              <a:off x="111145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Moon 1435"/>
            <p:cNvSpPr/>
            <p:nvPr/>
          </p:nvSpPr>
          <p:spPr>
            <a:xfrm>
              <a:off x="111145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1142710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" name="Oval 1437"/>
            <p:cNvSpPr/>
            <p:nvPr/>
          </p:nvSpPr>
          <p:spPr>
            <a:xfrm>
              <a:off x="1149548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Moon 1438"/>
            <p:cNvSpPr/>
            <p:nvPr/>
          </p:nvSpPr>
          <p:spPr>
            <a:xfrm>
              <a:off x="1149548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118080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Oval 1440"/>
            <p:cNvSpPr/>
            <p:nvPr/>
          </p:nvSpPr>
          <p:spPr>
            <a:xfrm>
              <a:off x="118763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Moon 1441"/>
            <p:cNvSpPr/>
            <p:nvPr/>
          </p:nvSpPr>
          <p:spPr>
            <a:xfrm>
              <a:off x="118763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952258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Oval 1443"/>
            <p:cNvSpPr/>
            <p:nvPr/>
          </p:nvSpPr>
          <p:spPr>
            <a:xfrm>
              <a:off x="959096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Moon 1444"/>
            <p:cNvSpPr/>
            <p:nvPr/>
          </p:nvSpPr>
          <p:spPr>
            <a:xfrm>
              <a:off x="959096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990349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Oval 1446"/>
            <p:cNvSpPr/>
            <p:nvPr/>
          </p:nvSpPr>
          <p:spPr>
            <a:xfrm>
              <a:off x="997186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Moon 1447"/>
            <p:cNvSpPr/>
            <p:nvPr/>
          </p:nvSpPr>
          <p:spPr>
            <a:xfrm>
              <a:off x="997186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1028439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Oval 1449"/>
            <p:cNvSpPr/>
            <p:nvPr/>
          </p:nvSpPr>
          <p:spPr>
            <a:xfrm>
              <a:off x="1035277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Moon 1450"/>
            <p:cNvSpPr/>
            <p:nvPr/>
          </p:nvSpPr>
          <p:spPr>
            <a:xfrm>
              <a:off x="1035277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1066529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3" name="Oval 1452"/>
            <p:cNvSpPr/>
            <p:nvPr/>
          </p:nvSpPr>
          <p:spPr>
            <a:xfrm>
              <a:off x="1073367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4" name="Moon 1453"/>
            <p:cNvSpPr/>
            <p:nvPr/>
          </p:nvSpPr>
          <p:spPr>
            <a:xfrm>
              <a:off x="1073367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110462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6" name="Oval 1455"/>
            <p:cNvSpPr/>
            <p:nvPr/>
          </p:nvSpPr>
          <p:spPr>
            <a:xfrm>
              <a:off x="111145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Moon 1456"/>
            <p:cNvSpPr/>
            <p:nvPr/>
          </p:nvSpPr>
          <p:spPr>
            <a:xfrm>
              <a:off x="111145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1142710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Oval 1458"/>
            <p:cNvSpPr/>
            <p:nvPr/>
          </p:nvSpPr>
          <p:spPr>
            <a:xfrm>
              <a:off x="1149548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Moon 1459"/>
            <p:cNvSpPr/>
            <p:nvPr/>
          </p:nvSpPr>
          <p:spPr>
            <a:xfrm>
              <a:off x="1149548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118080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2" name="Oval 1461"/>
            <p:cNvSpPr/>
            <p:nvPr/>
          </p:nvSpPr>
          <p:spPr>
            <a:xfrm>
              <a:off x="118763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Moon 1462"/>
            <p:cNvSpPr/>
            <p:nvPr/>
          </p:nvSpPr>
          <p:spPr>
            <a:xfrm>
              <a:off x="118763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952258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5" name="Oval 1464"/>
            <p:cNvSpPr/>
            <p:nvPr/>
          </p:nvSpPr>
          <p:spPr>
            <a:xfrm>
              <a:off x="959096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6" name="Moon 1465"/>
            <p:cNvSpPr/>
            <p:nvPr/>
          </p:nvSpPr>
          <p:spPr>
            <a:xfrm>
              <a:off x="959096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990349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" name="Oval 1467"/>
            <p:cNvSpPr/>
            <p:nvPr/>
          </p:nvSpPr>
          <p:spPr>
            <a:xfrm>
              <a:off x="997186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" name="Moon 1468"/>
            <p:cNvSpPr/>
            <p:nvPr/>
          </p:nvSpPr>
          <p:spPr>
            <a:xfrm>
              <a:off x="997186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1028439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" name="Oval 1470"/>
            <p:cNvSpPr/>
            <p:nvPr/>
          </p:nvSpPr>
          <p:spPr>
            <a:xfrm>
              <a:off x="1035277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" name="Moon 1471"/>
            <p:cNvSpPr/>
            <p:nvPr/>
          </p:nvSpPr>
          <p:spPr>
            <a:xfrm>
              <a:off x="1035277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3" name="Rectangle 1472"/>
            <p:cNvSpPr/>
            <p:nvPr/>
          </p:nvSpPr>
          <p:spPr>
            <a:xfrm>
              <a:off x="1066529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4" name="Oval 1473"/>
            <p:cNvSpPr/>
            <p:nvPr/>
          </p:nvSpPr>
          <p:spPr>
            <a:xfrm>
              <a:off x="1073367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5" name="Moon 1474"/>
            <p:cNvSpPr/>
            <p:nvPr/>
          </p:nvSpPr>
          <p:spPr>
            <a:xfrm>
              <a:off x="1073367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110462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7" name="Oval 1476"/>
            <p:cNvSpPr/>
            <p:nvPr/>
          </p:nvSpPr>
          <p:spPr>
            <a:xfrm>
              <a:off x="111145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Moon 1477"/>
            <p:cNvSpPr/>
            <p:nvPr/>
          </p:nvSpPr>
          <p:spPr>
            <a:xfrm>
              <a:off x="111145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1142710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0" name="Oval 1479"/>
            <p:cNvSpPr/>
            <p:nvPr/>
          </p:nvSpPr>
          <p:spPr>
            <a:xfrm>
              <a:off x="1149548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1" name="Moon 1480"/>
            <p:cNvSpPr/>
            <p:nvPr/>
          </p:nvSpPr>
          <p:spPr>
            <a:xfrm>
              <a:off x="1149548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118080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3" name="Oval 1482"/>
            <p:cNvSpPr/>
            <p:nvPr/>
          </p:nvSpPr>
          <p:spPr>
            <a:xfrm>
              <a:off x="118763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4" name="Moon 1483"/>
            <p:cNvSpPr/>
            <p:nvPr/>
          </p:nvSpPr>
          <p:spPr>
            <a:xfrm>
              <a:off x="118763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952258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" name="Oval 1485"/>
            <p:cNvSpPr/>
            <p:nvPr/>
          </p:nvSpPr>
          <p:spPr>
            <a:xfrm>
              <a:off x="959096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" name="Moon 1486"/>
            <p:cNvSpPr/>
            <p:nvPr/>
          </p:nvSpPr>
          <p:spPr>
            <a:xfrm>
              <a:off x="959096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990349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 1488"/>
            <p:cNvSpPr/>
            <p:nvPr/>
          </p:nvSpPr>
          <p:spPr>
            <a:xfrm>
              <a:off x="997186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0" name="Moon 1489"/>
            <p:cNvSpPr/>
            <p:nvPr/>
          </p:nvSpPr>
          <p:spPr>
            <a:xfrm>
              <a:off x="997186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028439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2" name="Oval 1491"/>
            <p:cNvSpPr/>
            <p:nvPr/>
          </p:nvSpPr>
          <p:spPr>
            <a:xfrm>
              <a:off x="1035277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3" name="Moon 1492"/>
            <p:cNvSpPr/>
            <p:nvPr/>
          </p:nvSpPr>
          <p:spPr>
            <a:xfrm>
              <a:off x="1035277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4" name="Rectangle 1493"/>
            <p:cNvSpPr/>
            <p:nvPr/>
          </p:nvSpPr>
          <p:spPr>
            <a:xfrm>
              <a:off x="1066529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5" name="Oval 1494"/>
            <p:cNvSpPr/>
            <p:nvPr/>
          </p:nvSpPr>
          <p:spPr>
            <a:xfrm>
              <a:off x="1073367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Moon 1495"/>
            <p:cNvSpPr/>
            <p:nvPr/>
          </p:nvSpPr>
          <p:spPr>
            <a:xfrm>
              <a:off x="1073367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7" name="Rectangle 1496"/>
            <p:cNvSpPr/>
            <p:nvPr/>
          </p:nvSpPr>
          <p:spPr>
            <a:xfrm>
              <a:off x="110462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8" name="Oval 1497"/>
            <p:cNvSpPr/>
            <p:nvPr/>
          </p:nvSpPr>
          <p:spPr>
            <a:xfrm>
              <a:off x="111145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9" name="Moon 1498"/>
            <p:cNvSpPr/>
            <p:nvPr/>
          </p:nvSpPr>
          <p:spPr>
            <a:xfrm>
              <a:off x="111145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0" name="Rectangle 1499"/>
            <p:cNvSpPr/>
            <p:nvPr/>
          </p:nvSpPr>
          <p:spPr>
            <a:xfrm>
              <a:off x="1142710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1" name="Oval 1500"/>
            <p:cNvSpPr/>
            <p:nvPr/>
          </p:nvSpPr>
          <p:spPr>
            <a:xfrm>
              <a:off x="1149548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2" name="Moon 1501"/>
            <p:cNvSpPr/>
            <p:nvPr/>
          </p:nvSpPr>
          <p:spPr>
            <a:xfrm>
              <a:off x="1149548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118080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4" name="Oval 1503"/>
            <p:cNvSpPr/>
            <p:nvPr/>
          </p:nvSpPr>
          <p:spPr>
            <a:xfrm>
              <a:off x="118763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5" name="Moon 1504"/>
            <p:cNvSpPr/>
            <p:nvPr/>
          </p:nvSpPr>
          <p:spPr>
            <a:xfrm>
              <a:off x="118763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952258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7" name="Oval 1506"/>
            <p:cNvSpPr/>
            <p:nvPr/>
          </p:nvSpPr>
          <p:spPr>
            <a:xfrm>
              <a:off x="959096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8" name="Moon 1507"/>
            <p:cNvSpPr/>
            <p:nvPr/>
          </p:nvSpPr>
          <p:spPr>
            <a:xfrm>
              <a:off x="959096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9" name="Rectangle 1508"/>
            <p:cNvSpPr/>
            <p:nvPr/>
          </p:nvSpPr>
          <p:spPr>
            <a:xfrm>
              <a:off x="990349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0" name="Oval 1509"/>
            <p:cNvSpPr/>
            <p:nvPr/>
          </p:nvSpPr>
          <p:spPr>
            <a:xfrm>
              <a:off x="997186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1" name="Moon 1510"/>
            <p:cNvSpPr/>
            <p:nvPr/>
          </p:nvSpPr>
          <p:spPr>
            <a:xfrm>
              <a:off x="997186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1028439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3" name="Oval 1512"/>
            <p:cNvSpPr/>
            <p:nvPr/>
          </p:nvSpPr>
          <p:spPr>
            <a:xfrm>
              <a:off x="1035277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4" name="Moon 1513"/>
            <p:cNvSpPr/>
            <p:nvPr/>
          </p:nvSpPr>
          <p:spPr>
            <a:xfrm>
              <a:off x="1035277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1066529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6" name="Oval 1515"/>
            <p:cNvSpPr/>
            <p:nvPr/>
          </p:nvSpPr>
          <p:spPr>
            <a:xfrm>
              <a:off x="1073367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7" name="Moon 1516"/>
            <p:cNvSpPr/>
            <p:nvPr/>
          </p:nvSpPr>
          <p:spPr>
            <a:xfrm>
              <a:off x="1073367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8" name="Rectangle 1517"/>
            <p:cNvSpPr/>
            <p:nvPr/>
          </p:nvSpPr>
          <p:spPr>
            <a:xfrm>
              <a:off x="110462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9" name="Oval 1518"/>
            <p:cNvSpPr/>
            <p:nvPr/>
          </p:nvSpPr>
          <p:spPr>
            <a:xfrm>
              <a:off x="111145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Moon 1519"/>
            <p:cNvSpPr/>
            <p:nvPr/>
          </p:nvSpPr>
          <p:spPr>
            <a:xfrm>
              <a:off x="111145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1" name="Rectangle 1520"/>
            <p:cNvSpPr/>
            <p:nvPr/>
          </p:nvSpPr>
          <p:spPr>
            <a:xfrm>
              <a:off x="1142710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2" name="Oval 1521"/>
            <p:cNvSpPr/>
            <p:nvPr/>
          </p:nvSpPr>
          <p:spPr>
            <a:xfrm>
              <a:off x="1149548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3" name="Moon 1522"/>
            <p:cNvSpPr/>
            <p:nvPr/>
          </p:nvSpPr>
          <p:spPr>
            <a:xfrm>
              <a:off x="1149548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4" name="Rectangle 1523"/>
            <p:cNvSpPr/>
            <p:nvPr/>
          </p:nvSpPr>
          <p:spPr>
            <a:xfrm>
              <a:off x="118080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5" name="Oval 1524"/>
            <p:cNvSpPr/>
            <p:nvPr/>
          </p:nvSpPr>
          <p:spPr>
            <a:xfrm>
              <a:off x="118763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6" name="Moon 1525"/>
            <p:cNvSpPr/>
            <p:nvPr/>
          </p:nvSpPr>
          <p:spPr>
            <a:xfrm>
              <a:off x="118763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7" name="Rectangle 1526"/>
            <p:cNvSpPr/>
            <p:nvPr/>
          </p:nvSpPr>
          <p:spPr>
            <a:xfrm>
              <a:off x="952258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 1527"/>
            <p:cNvSpPr/>
            <p:nvPr/>
          </p:nvSpPr>
          <p:spPr>
            <a:xfrm>
              <a:off x="959096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9" name="Moon 1528"/>
            <p:cNvSpPr/>
            <p:nvPr/>
          </p:nvSpPr>
          <p:spPr>
            <a:xfrm>
              <a:off x="959096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0" name="Rectangle 1529"/>
            <p:cNvSpPr/>
            <p:nvPr/>
          </p:nvSpPr>
          <p:spPr>
            <a:xfrm>
              <a:off x="990349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1" name="Oval 1530"/>
            <p:cNvSpPr/>
            <p:nvPr/>
          </p:nvSpPr>
          <p:spPr>
            <a:xfrm>
              <a:off x="997186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2" name="Moon 1531"/>
            <p:cNvSpPr/>
            <p:nvPr/>
          </p:nvSpPr>
          <p:spPr>
            <a:xfrm>
              <a:off x="997186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3" name="Rectangle 1532"/>
            <p:cNvSpPr/>
            <p:nvPr/>
          </p:nvSpPr>
          <p:spPr>
            <a:xfrm>
              <a:off x="1028439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4" name="Oval 1533"/>
            <p:cNvSpPr/>
            <p:nvPr/>
          </p:nvSpPr>
          <p:spPr>
            <a:xfrm>
              <a:off x="1035277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5" name="Moon 1534"/>
            <p:cNvSpPr/>
            <p:nvPr/>
          </p:nvSpPr>
          <p:spPr>
            <a:xfrm>
              <a:off x="1035277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1066529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" name="Oval 1536"/>
            <p:cNvSpPr/>
            <p:nvPr/>
          </p:nvSpPr>
          <p:spPr>
            <a:xfrm>
              <a:off x="1073367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" name="Moon 1537"/>
            <p:cNvSpPr/>
            <p:nvPr/>
          </p:nvSpPr>
          <p:spPr>
            <a:xfrm>
              <a:off x="1073367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110462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" name="Oval 1539"/>
            <p:cNvSpPr/>
            <p:nvPr/>
          </p:nvSpPr>
          <p:spPr>
            <a:xfrm>
              <a:off x="111145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1" name="Moon 1540"/>
            <p:cNvSpPr/>
            <p:nvPr/>
          </p:nvSpPr>
          <p:spPr>
            <a:xfrm>
              <a:off x="111145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2" name="Rectangle 1541"/>
            <p:cNvSpPr/>
            <p:nvPr/>
          </p:nvSpPr>
          <p:spPr>
            <a:xfrm>
              <a:off x="1142710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3" name="Oval 1542"/>
            <p:cNvSpPr/>
            <p:nvPr/>
          </p:nvSpPr>
          <p:spPr>
            <a:xfrm>
              <a:off x="1149548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4" name="Moon 1543"/>
            <p:cNvSpPr/>
            <p:nvPr/>
          </p:nvSpPr>
          <p:spPr>
            <a:xfrm>
              <a:off x="1149548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5" name="Rectangle 1544"/>
            <p:cNvSpPr/>
            <p:nvPr/>
          </p:nvSpPr>
          <p:spPr>
            <a:xfrm>
              <a:off x="118080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Oval 1545"/>
            <p:cNvSpPr/>
            <p:nvPr/>
          </p:nvSpPr>
          <p:spPr>
            <a:xfrm>
              <a:off x="118763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Moon 1546"/>
            <p:cNvSpPr/>
            <p:nvPr/>
          </p:nvSpPr>
          <p:spPr>
            <a:xfrm>
              <a:off x="118763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952258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9" name="Oval 1548"/>
            <p:cNvSpPr/>
            <p:nvPr/>
          </p:nvSpPr>
          <p:spPr>
            <a:xfrm>
              <a:off x="959096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0" name="Moon 1549"/>
            <p:cNvSpPr/>
            <p:nvPr/>
          </p:nvSpPr>
          <p:spPr>
            <a:xfrm>
              <a:off x="959096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1" name="Rectangle 1550"/>
            <p:cNvSpPr/>
            <p:nvPr/>
          </p:nvSpPr>
          <p:spPr>
            <a:xfrm>
              <a:off x="990349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2" name="Oval 1551"/>
            <p:cNvSpPr/>
            <p:nvPr/>
          </p:nvSpPr>
          <p:spPr>
            <a:xfrm>
              <a:off x="997186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3" name="Moon 1552"/>
            <p:cNvSpPr/>
            <p:nvPr/>
          </p:nvSpPr>
          <p:spPr>
            <a:xfrm>
              <a:off x="997186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4" name="Rectangle 1553"/>
            <p:cNvSpPr/>
            <p:nvPr/>
          </p:nvSpPr>
          <p:spPr>
            <a:xfrm>
              <a:off x="1028439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5" name="Oval 1554"/>
            <p:cNvSpPr/>
            <p:nvPr/>
          </p:nvSpPr>
          <p:spPr>
            <a:xfrm>
              <a:off x="1035277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6" name="Moon 1555"/>
            <p:cNvSpPr/>
            <p:nvPr/>
          </p:nvSpPr>
          <p:spPr>
            <a:xfrm>
              <a:off x="1035277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7" name="Rectangle 1556"/>
            <p:cNvSpPr/>
            <p:nvPr/>
          </p:nvSpPr>
          <p:spPr>
            <a:xfrm>
              <a:off x="1066529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8" name="Oval 1557"/>
            <p:cNvSpPr/>
            <p:nvPr/>
          </p:nvSpPr>
          <p:spPr>
            <a:xfrm>
              <a:off x="1073367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9" name="Moon 1558"/>
            <p:cNvSpPr/>
            <p:nvPr/>
          </p:nvSpPr>
          <p:spPr>
            <a:xfrm>
              <a:off x="1073367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0" name="Rectangle 1559"/>
            <p:cNvSpPr/>
            <p:nvPr/>
          </p:nvSpPr>
          <p:spPr>
            <a:xfrm>
              <a:off x="110462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1" name="Oval 1560"/>
            <p:cNvSpPr/>
            <p:nvPr/>
          </p:nvSpPr>
          <p:spPr>
            <a:xfrm>
              <a:off x="111145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2" name="Moon 1561"/>
            <p:cNvSpPr/>
            <p:nvPr/>
          </p:nvSpPr>
          <p:spPr>
            <a:xfrm>
              <a:off x="111145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3" name="Rectangle 1562"/>
            <p:cNvSpPr/>
            <p:nvPr/>
          </p:nvSpPr>
          <p:spPr>
            <a:xfrm>
              <a:off x="1142710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4" name="Oval 1563"/>
            <p:cNvSpPr/>
            <p:nvPr/>
          </p:nvSpPr>
          <p:spPr>
            <a:xfrm>
              <a:off x="1149548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5" name="Moon 1564"/>
            <p:cNvSpPr/>
            <p:nvPr/>
          </p:nvSpPr>
          <p:spPr>
            <a:xfrm>
              <a:off x="1149548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6" name="Rectangle 1565"/>
            <p:cNvSpPr/>
            <p:nvPr/>
          </p:nvSpPr>
          <p:spPr>
            <a:xfrm>
              <a:off x="118080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7" name="Oval 1566"/>
            <p:cNvSpPr/>
            <p:nvPr/>
          </p:nvSpPr>
          <p:spPr>
            <a:xfrm>
              <a:off x="118763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8" name="Moon 1567"/>
            <p:cNvSpPr/>
            <p:nvPr/>
          </p:nvSpPr>
          <p:spPr>
            <a:xfrm>
              <a:off x="118763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9" name="Rectangle 1568"/>
            <p:cNvSpPr/>
            <p:nvPr/>
          </p:nvSpPr>
          <p:spPr>
            <a:xfrm>
              <a:off x="952258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" name="Oval 1569"/>
            <p:cNvSpPr/>
            <p:nvPr/>
          </p:nvSpPr>
          <p:spPr>
            <a:xfrm>
              <a:off x="959096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" name="Moon 1570"/>
            <p:cNvSpPr/>
            <p:nvPr/>
          </p:nvSpPr>
          <p:spPr>
            <a:xfrm>
              <a:off x="959096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990349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" name="Oval 1572"/>
            <p:cNvSpPr/>
            <p:nvPr/>
          </p:nvSpPr>
          <p:spPr>
            <a:xfrm>
              <a:off x="997186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" name="Moon 1573"/>
            <p:cNvSpPr/>
            <p:nvPr/>
          </p:nvSpPr>
          <p:spPr>
            <a:xfrm>
              <a:off x="997186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" name="Rectangle 1574"/>
            <p:cNvSpPr/>
            <p:nvPr/>
          </p:nvSpPr>
          <p:spPr>
            <a:xfrm>
              <a:off x="1028439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6" name="Oval 1575"/>
            <p:cNvSpPr/>
            <p:nvPr/>
          </p:nvSpPr>
          <p:spPr>
            <a:xfrm>
              <a:off x="1035277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7" name="Moon 1576"/>
            <p:cNvSpPr/>
            <p:nvPr/>
          </p:nvSpPr>
          <p:spPr>
            <a:xfrm>
              <a:off x="1035277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8" name="Rectangle 1577"/>
            <p:cNvSpPr/>
            <p:nvPr/>
          </p:nvSpPr>
          <p:spPr>
            <a:xfrm>
              <a:off x="1066529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9" name="Oval 1578"/>
            <p:cNvSpPr/>
            <p:nvPr/>
          </p:nvSpPr>
          <p:spPr>
            <a:xfrm>
              <a:off x="1073367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0" name="Moon 1579"/>
            <p:cNvSpPr/>
            <p:nvPr/>
          </p:nvSpPr>
          <p:spPr>
            <a:xfrm>
              <a:off x="1073367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Rectangle 1580"/>
            <p:cNvSpPr/>
            <p:nvPr/>
          </p:nvSpPr>
          <p:spPr>
            <a:xfrm>
              <a:off x="110462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2" name="Oval 1581"/>
            <p:cNvSpPr/>
            <p:nvPr/>
          </p:nvSpPr>
          <p:spPr>
            <a:xfrm>
              <a:off x="111145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3" name="Moon 1582"/>
            <p:cNvSpPr/>
            <p:nvPr/>
          </p:nvSpPr>
          <p:spPr>
            <a:xfrm>
              <a:off x="111145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4" name="Rectangle 1583"/>
            <p:cNvSpPr/>
            <p:nvPr/>
          </p:nvSpPr>
          <p:spPr>
            <a:xfrm>
              <a:off x="1142710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5" name="Oval 1584"/>
            <p:cNvSpPr/>
            <p:nvPr/>
          </p:nvSpPr>
          <p:spPr>
            <a:xfrm>
              <a:off x="1149548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6" name="Moon 1585"/>
            <p:cNvSpPr/>
            <p:nvPr/>
          </p:nvSpPr>
          <p:spPr>
            <a:xfrm>
              <a:off x="1149548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" name="Rectangle 1586"/>
            <p:cNvSpPr/>
            <p:nvPr/>
          </p:nvSpPr>
          <p:spPr>
            <a:xfrm>
              <a:off x="118080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" name="Oval 1587"/>
            <p:cNvSpPr/>
            <p:nvPr/>
          </p:nvSpPr>
          <p:spPr>
            <a:xfrm>
              <a:off x="118763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" name="Moon 1588"/>
            <p:cNvSpPr/>
            <p:nvPr/>
          </p:nvSpPr>
          <p:spPr>
            <a:xfrm>
              <a:off x="118763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" name="Rectangle 1589"/>
            <p:cNvSpPr/>
            <p:nvPr/>
          </p:nvSpPr>
          <p:spPr>
            <a:xfrm>
              <a:off x="952258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" name="Oval 1590"/>
            <p:cNvSpPr/>
            <p:nvPr/>
          </p:nvSpPr>
          <p:spPr>
            <a:xfrm>
              <a:off x="959096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2" name="Moon 1591"/>
            <p:cNvSpPr/>
            <p:nvPr/>
          </p:nvSpPr>
          <p:spPr>
            <a:xfrm>
              <a:off x="959096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3" name="Rectangle 1592"/>
            <p:cNvSpPr/>
            <p:nvPr/>
          </p:nvSpPr>
          <p:spPr>
            <a:xfrm>
              <a:off x="990349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4" name="Oval 1593"/>
            <p:cNvSpPr/>
            <p:nvPr/>
          </p:nvSpPr>
          <p:spPr>
            <a:xfrm>
              <a:off x="997186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5" name="Moon 1594"/>
            <p:cNvSpPr/>
            <p:nvPr/>
          </p:nvSpPr>
          <p:spPr>
            <a:xfrm>
              <a:off x="997186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6" name="Rectangle 1595"/>
            <p:cNvSpPr/>
            <p:nvPr/>
          </p:nvSpPr>
          <p:spPr>
            <a:xfrm>
              <a:off x="1028439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7" name="Oval 1596"/>
            <p:cNvSpPr/>
            <p:nvPr/>
          </p:nvSpPr>
          <p:spPr>
            <a:xfrm>
              <a:off x="1035277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Moon 1597"/>
            <p:cNvSpPr/>
            <p:nvPr/>
          </p:nvSpPr>
          <p:spPr>
            <a:xfrm>
              <a:off x="1035277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Rectangle 1598"/>
            <p:cNvSpPr/>
            <p:nvPr/>
          </p:nvSpPr>
          <p:spPr>
            <a:xfrm>
              <a:off x="1066529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Oval 1599"/>
            <p:cNvSpPr/>
            <p:nvPr/>
          </p:nvSpPr>
          <p:spPr>
            <a:xfrm>
              <a:off x="1073367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1" name="Moon 1600"/>
            <p:cNvSpPr/>
            <p:nvPr/>
          </p:nvSpPr>
          <p:spPr>
            <a:xfrm>
              <a:off x="1073367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2" name="Rectangle 1601"/>
            <p:cNvSpPr/>
            <p:nvPr/>
          </p:nvSpPr>
          <p:spPr>
            <a:xfrm>
              <a:off x="110462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3" name="Oval 1602"/>
            <p:cNvSpPr/>
            <p:nvPr/>
          </p:nvSpPr>
          <p:spPr>
            <a:xfrm>
              <a:off x="111145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4" name="Moon 1603"/>
            <p:cNvSpPr/>
            <p:nvPr/>
          </p:nvSpPr>
          <p:spPr>
            <a:xfrm>
              <a:off x="111145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5" name="Rectangle 1604"/>
            <p:cNvSpPr/>
            <p:nvPr/>
          </p:nvSpPr>
          <p:spPr>
            <a:xfrm>
              <a:off x="1142710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6" name="Oval 1605"/>
            <p:cNvSpPr/>
            <p:nvPr/>
          </p:nvSpPr>
          <p:spPr>
            <a:xfrm>
              <a:off x="1149548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7" name="Moon 1606"/>
            <p:cNvSpPr/>
            <p:nvPr/>
          </p:nvSpPr>
          <p:spPr>
            <a:xfrm>
              <a:off x="1149548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8" name="Rectangle 1607"/>
            <p:cNvSpPr/>
            <p:nvPr/>
          </p:nvSpPr>
          <p:spPr>
            <a:xfrm>
              <a:off x="118080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9" name="Oval 1608"/>
            <p:cNvSpPr/>
            <p:nvPr/>
          </p:nvSpPr>
          <p:spPr>
            <a:xfrm>
              <a:off x="118763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0" name="Moon 1609"/>
            <p:cNvSpPr/>
            <p:nvPr/>
          </p:nvSpPr>
          <p:spPr>
            <a:xfrm>
              <a:off x="118763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1" name="Rectangle 1610"/>
            <p:cNvSpPr/>
            <p:nvPr/>
          </p:nvSpPr>
          <p:spPr>
            <a:xfrm>
              <a:off x="952258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2" name="Oval 1611"/>
            <p:cNvSpPr/>
            <p:nvPr/>
          </p:nvSpPr>
          <p:spPr>
            <a:xfrm>
              <a:off x="959096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3" name="Moon 1612"/>
            <p:cNvSpPr/>
            <p:nvPr/>
          </p:nvSpPr>
          <p:spPr>
            <a:xfrm>
              <a:off x="959096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4" name="Rectangle 1613"/>
            <p:cNvSpPr/>
            <p:nvPr/>
          </p:nvSpPr>
          <p:spPr>
            <a:xfrm>
              <a:off x="990349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5" name="Oval 1614"/>
            <p:cNvSpPr/>
            <p:nvPr/>
          </p:nvSpPr>
          <p:spPr>
            <a:xfrm>
              <a:off x="997186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6" name="Moon 1615"/>
            <p:cNvSpPr/>
            <p:nvPr/>
          </p:nvSpPr>
          <p:spPr>
            <a:xfrm>
              <a:off x="997186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Rectangle 1616"/>
            <p:cNvSpPr/>
            <p:nvPr/>
          </p:nvSpPr>
          <p:spPr>
            <a:xfrm>
              <a:off x="1028439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8" name="Oval 1617"/>
            <p:cNvSpPr/>
            <p:nvPr/>
          </p:nvSpPr>
          <p:spPr>
            <a:xfrm>
              <a:off x="1035277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Moon 1618"/>
            <p:cNvSpPr/>
            <p:nvPr/>
          </p:nvSpPr>
          <p:spPr>
            <a:xfrm>
              <a:off x="1035277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0" name="Rectangle 1619"/>
            <p:cNvSpPr/>
            <p:nvPr/>
          </p:nvSpPr>
          <p:spPr>
            <a:xfrm>
              <a:off x="1066529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1" name="Oval 1620"/>
            <p:cNvSpPr/>
            <p:nvPr/>
          </p:nvSpPr>
          <p:spPr>
            <a:xfrm>
              <a:off x="1073367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2" name="Moon 1621"/>
            <p:cNvSpPr/>
            <p:nvPr/>
          </p:nvSpPr>
          <p:spPr>
            <a:xfrm>
              <a:off x="1073367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3" name="Rectangle 1622"/>
            <p:cNvSpPr/>
            <p:nvPr/>
          </p:nvSpPr>
          <p:spPr>
            <a:xfrm>
              <a:off x="110462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4" name="Oval 1623"/>
            <p:cNvSpPr/>
            <p:nvPr/>
          </p:nvSpPr>
          <p:spPr>
            <a:xfrm>
              <a:off x="111145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5" name="Moon 1624"/>
            <p:cNvSpPr/>
            <p:nvPr/>
          </p:nvSpPr>
          <p:spPr>
            <a:xfrm>
              <a:off x="111145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6" name="Rectangle 1625"/>
            <p:cNvSpPr/>
            <p:nvPr/>
          </p:nvSpPr>
          <p:spPr>
            <a:xfrm>
              <a:off x="1142710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7" name="Oval 1626"/>
            <p:cNvSpPr/>
            <p:nvPr/>
          </p:nvSpPr>
          <p:spPr>
            <a:xfrm>
              <a:off x="1149548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8" name="Moon 1627"/>
            <p:cNvSpPr/>
            <p:nvPr/>
          </p:nvSpPr>
          <p:spPr>
            <a:xfrm>
              <a:off x="1149548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9" name="Rectangle 1628"/>
            <p:cNvSpPr/>
            <p:nvPr/>
          </p:nvSpPr>
          <p:spPr>
            <a:xfrm>
              <a:off x="118080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0" name="Oval 1629"/>
            <p:cNvSpPr/>
            <p:nvPr/>
          </p:nvSpPr>
          <p:spPr>
            <a:xfrm>
              <a:off x="118763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1" name="Moon 1630"/>
            <p:cNvSpPr/>
            <p:nvPr/>
          </p:nvSpPr>
          <p:spPr>
            <a:xfrm>
              <a:off x="118763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2" name="Rectangle 1631"/>
            <p:cNvSpPr/>
            <p:nvPr/>
          </p:nvSpPr>
          <p:spPr>
            <a:xfrm>
              <a:off x="952258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3" name="Oval 1632"/>
            <p:cNvSpPr/>
            <p:nvPr/>
          </p:nvSpPr>
          <p:spPr>
            <a:xfrm>
              <a:off x="959096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4" name="Moon 1633"/>
            <p:cNvSpPr/>
            <p:nvPr/>
          </p:nvSpPr>
          <p:spPr>
            <a:xfrm>
              <a:off x="959096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5" name="Rectangle 1634"/>
            <p:cNvSpPr/>
            <p:nvPr/>
          </p:nvSpPr>
          <p:spPr>
            <a:xfrm>
              <a:off x="990349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6" name="Oval 1635"/>
            <p:cNvSpPr/>
            <p:nvPr/>
          </p:nvSpPr>
          <p:spPr>
            <a:xfrm>
              <a:off x="997186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7" name="Moon 1636"/>
            <p:cNvSpPr/>
            <p:nvPr/>
          </p:nvSpPr>
          <p:spPr>
            <a:xfrm>
              <a:off x="997186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" name="Rectangle 1637"/>
            <p:cNvSpPr/>
            <p:nvPr/>
          </p:nvSpPr>
          <p:spPr>
            <a:xfrm>
              <a:off x="1028439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9" name="Oval 1638"/>
            <p:cNvSpPr/>
            <p:nvPr/>
          </p:nvSpPr>
          <p:spPr>
            <a:xfrm>
              <a:off x="1035277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" name="Moon 1639"/>
            <p:cNvSpPr/>
            <p:nvPr/>
          </p:nvSpPr>
          <p:spPr>
            <a:xfrm>
              <a:off x="1035277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" name="Rectangle 1640"/>
            <p:cNvSpPr/>
            <p:nvPr/>
          </p:nvSpPr>
          <p:spPr>
            <a:xfrm>
              <a:off x="1066529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Oval 1641"/>
            <p:cNvSpPr/>
            <p:nvPr/>
          </p:nvSpPr>
          <p:spPr>
            <a:xfrm>
              <a:off x="1073367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" name="Moon 1642"/>
            <p:cNvSpPr/>
            <p:nvPr/>
          </p:nvSpPr>
          <p:spPr>
            <a:xfrm>
              <a:off x="1073367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4" name="Rectangle 1643"/>
            <p:cNvSpPr/>
            <p:nvPr/>
          </p:nvSpPr>
          <p:spPr>
            <a:xfrm>
              <a:off x="110462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5" name="Oval 1644"/>
            <p:cNvSpPr/>
            <p:nvPr/>
          </p:nvSpPr>
          <p:spPr>
            <a:xfrm>
              <a:off x="111145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6" name="Moon 1645"/>
            <p:cNvSpPr/>
            <p:nvPr/>
          </p:nvSpPr>
          <p:spPr>
            <a:xfrm>
              <a:off x="111145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7" name="Rectangle 1646"/>
            <p:cNvSpPr/>
            <p:nvPr/>
          </p:nvSpPr>
          <p:spPr>
            <a:xfrm>
              <a:off x="1142710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8" name="Oval 1647"/>
            <p:cNvSpPr/>
            <p:nvPr/>
          </p:nvSpPr>
          <p:spPr>
            <a:xfrm>
              <a:off x="1149548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9" name="Moon 1648"/>
            <p:cNvSpPr/>
            <p:nvPr/>
          </p:nvSpPr>
          <p:spPr>
            <a:xfrm>
              <a:off x="1149548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0" name="Rectangle 1649"/>
            <p:cNvSpPr/>
            <p:nvPr/>
          </p:nvSpPr>
          <p:spPr>
            <a:xfrm>
              <a:off x="118080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1" name="Oval 1650"/>
            <p:cNvSpPr/>
            <p:nvPr/>
          </p:nvSpPr>
          <p:spPr>
            <a:xfrm>
              <a:off x="118763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2" name="Moon 1651"/>
            <p:cNvSpPr/>
            <p:nvPr/>
          </p:nvSpPr>
          <p:spPr>
            <a:xfrm>
              <a:off x="118763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3" name="Rectangle 1652"/>
            <p:cNvSpPr/>
            <p:nvPr/>
          </p:nvSpPr>
          <p:spPr>
            <a:xfrm>
              <a:off x="952258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4" name="Oval 1653"/>
            <p:cNvSpPr/>
            <p:nvPr/>
          </p:nvSpPr>
          <p:spPr>
            <a:xfrm>
              <a:off x="959096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5" name="Moon 1654"/>
            <p:cNvSpPr/>
            <p:nvPr/>
          </p:nvSpPr>
          <p:spPr>
            <a:xfrm>
              <a:off x="959096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6" name="Rectangle 1655"/>
            <p:cNvSpPr/>
            <p:nvPr/>
          </p:nvSpPr>
          <p:spPr>
            <a:xfrm>
              <a:off x="990349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7" name="Oval 1656"/>
            <p:cNvSpPr/>
            <p:nvPr/>
          </p:nvSpPr>
          <p:spPr>
            <a:xfrm>
              <a:off x="997186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8" name="Moon 1657"/>
            <p:cNvSpPr/>
            <p:nvPr/>
          </p:nvSpPr>
          <p:spPr>
            <a:xfrm>
              <a:off x="997186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9" name="Rectangle 1658"/>
            <p:cNvSpPr/>
            <p:nvPr/>
          </p:nvSpPr>
          <p:spPr>
            <a:xfrm>
              <a:off x="1028439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0" name="Oval 1659"/>
            <p:cNvSpPr/>
            <p:nvPr/>
          </p:nvSpPr>
          <p:spPr>
            <a:xfrm>
              <a:off x="1035277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1" name="Moon 1660"/>
            <p:cNvSpPr/>
            <p:nvPr/>
          </p:nvSpPr>
          <p:spPr>
            <a:xfrm>
              <a:off x="1035277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2" name="Rectangle 1661"/>
            <p:cNvSpPr/>
            <p:nvPr/>
          </p:nvSpPr>
          <p:spPr>
            <a:xfrm>
              <a:off x="1066529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3" name="Oval 1662"/>
            <p:cNvSpPr/>
            <p:nvPr/>
          </p:nvSpPr>
          <p:spPr>
            <a:xfrm>
              <a:off x="1073367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Moon 1663"/>
            <p:cNvSpPr/>
            <p:nvPr/>
          </p:nvSpPr>
          <p:spPr>
            <a:xfrm>
              <a:off x="1073367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/>
            <p:nvPr/>
          </p:nvSpPr>
          <p:spPr>
            <a:xfrm>
              <a:off x="110462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6" name="Oval 1665"/>
            <p:cNvSpPr/>
            <p:nvPr/>
          </p:nvSpPr>
          <p:spPr>
            <a:xfrm>
              <a:off x="111145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7" name="Moon 1666"/>
            <p:cNvSpPr/>
            <p:nvPr/>
          </p:nvSpPr>
          <p:spPr>
            <a:xfrm>
              <a:off x="111145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8" name="Rectangle 1667"/>
            <p:cNvSpPr/>
            <p:nvPr/>
          </p:nvSpPr>
          <p:spPr>
            <a:xfrm>
              <a:off x="1142710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9" name="Oval 1668"/>
            <p:cNvSpPr/>
            <p:nvPr/>
          </p:nvSpPr>
          <p:spPr>
            <a:xfrm>
              <a:off x="1149548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0" name="Moon 1669"/>
            <p:cNvSpPr/>
            <p:nvPr/>
          </p:nvSpPr>
          <p:spPr>
            <a:xfrm>
              <a:off x="1149548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1" name="Rectangle 1670"/>
            <p:cNvSpPr/>
            <p:nvPr/>
          </p:nvSpPr>
          <p:spPr>
            <a:xfrm>
              <a:off x="118080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" name="Oval 1671"/>
            <p:cNvSpPr/>
            <p:nvPr/>
          </p:nvSpPr>
          <p:spPr>
            <a:xfrm>
              <a:off x="118763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" name="Moon 1672"/>
            <p:cNvSpPr/>
            <p:nvPr/>
          </p:nvSpPr>
          <p:spPr>
            <a:xfrm>
              <a:off x="118763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" name="Rectangle 1673"/>
            <p:cNvSpPr/>
            <p:nvPr/>
          </p:nvSpPr>
          <p:spPr>
            <a:xfrm>
              <a:off x="952258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" name="Oval 1674"/>
            <p:cNvSpPr/>
            <p:nvPr/>
          </p:nvSpPr>
          <p:spPr>
            <a:xfrm>
              <a:off x="959096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" name="Moon 1675"/>
            <p:cNvSpPr/>
            <p:nvPr/>
          </p:nvSpPr>
          <p:spPr>
            <a:xfrm>
              <a:off x="959096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" name="Rectangle 1676"/>
            <p:cNvSpPr/>
            <p:nvPr/>
          </p:nvSpPr>
          <p:spPr>
            <a:xfrm>
              <a:off x="990349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8" name="Oval 1677"/>
            <p:cNvSpPr/>
            <p:nvPr/>
          </p:nvSpPr>
          <p:spPr>
            <a:xfrm>
              <a:off x="997186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9" name="Moon 1678"/>
            <p:cNvSpPr/>
            <p:nvPr/>
          </p:nvSpPr>
          <p:spPr>
            <a:xfrm>
              <a:off x="997186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0" name="Rectangle 1679"/>
            <p:cNvSpPr/>
            <p:nvPr/>
          </p:nvSpPr>
          <p:spPr>
            <a:xfrm>
              <a:off x="1028439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1" name="Oval 1680"/>
            <p:cNvSpPr/>
            <p:nvPr/>
          </p:nvSpPr>
          <p:spPr>
            <a:xfrm>
              <a:off x="1035277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2" name="Moon 1681"/>
            <p:cNvSpPr/>
            <p:nvPr/>
          </p:nvSpPr>
          <p:spPr>
            <a:xfrm>
              <a:off x="1035277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/>
            <p:nvPr/>
          </p:nvSpPr>
          <p:spPr>
            <a:xfrm>
              <a:off x="1066529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Oval 1683"/>
            <p:cNvSpPr/>
            <p:nvPr/>
          </p:nvSpPr>
          <p:spPr>
            <a:xfrm>
              <a:off x="1073367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Moon 1684"/>
            <p:cNvSpPr/>
            <p:nvPr/>
          </p:nvSpPr>
          <p:spPr>
            <a:xfrm>
              <a:off x="1073367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/>
            <p:nvPr/>
          </p:nvSpPr>
          <p:spPr>
            <a:xfrm>
              <a:off x="110462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7" name="Oval 1686"/>
            <p:cNvSpPr/>
            <p:nvPr/>
          </p:nvSpPr>
          <p:spPr>
            <a:xfrm>
              <a:off x="111145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8" name="Moon 1687"/>
            <p:cNvSpPr/>
            <p:nvPr/>
          </p:nvSpPr>
          <p:spPr>
            <a:xfrm>
              <a:off x="111145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9" name="Rectangle 1688"/>
            <p:cNvSpPr/>
            <p:nvPr/>
          </p:nvSpPr>
          <p:spPr>
            <a:xfrm>
              <a:off x="1142710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" name="Oval 1689"/>
            <p:cNvSpPr/>
            <p:nvPr/>
          </p:nvSpPr>
          <p:spPr>
            <a:xfrm>
              <a:off x="1149548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" name="Moon 1690"/>
            <p:cNvSpPr/>
            <p:nvPr/>
          </p:nvSpPr>
          <p:spPr>
            <a:xfrm>
              <a:off x="1149548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" name="Rectangle 1691"/>
            <p:cNvSpPr/>
            <p:nvPr/>
          </p:nvSpPr>
          <p:spPr>
            <a:xfrm>
              <a:off x="118080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" name="Oval 1692"/>
            <p:cNvSpPr/>
            <p:nvPr/>
          </p:nvSpPr>
          <p:spPr>
            <a:xfrm>
              <a:off x="118763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" name="Moon 1693"/>
            <p:cNvSpPr/>
            <p:nvPr/>
          </p:nvSpPr>
          <p:spPr>
            <a:xfrm>
              <a:off x="118763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5" name="Rectangle 1694"/>
            <p:cNvSpPr/>
            <p:nvPr/>
          </p:nvSpPr>
          <p:spPr>
            <a:xfrm>
              <a:off x="952258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6" name="Oval 1695"/>
            <p:cNvSpPr/>
            <p:nvPr/>
          </p:nvSpPr>
          <p:spPr>
            <a:xfrm>
              <a:off x="959096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7" name="Moon 1696"/>
            <p:cNvSpPr/>
            <p:nvPr/>
          </p:nvSpPr>
          <p:spPr>
            <a:xfrm>
              <a:off x="959096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8" name="Rectangle 1697"/>
            <p:cNvSpPr/>
            <p:nvPr/>
          </p:nvSpPr>
          <p:spPr>
            <a:xfrm>
              <a:off x="990349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9" name="Oval 1698"/>
            <p:cNvSpPr/>
            <p:nvPr/>
          </p:nvSpPr>
          <p:spPr>
            <a:xfrm>
              <a:off x="997186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0" name="Moon 1699"/>
            <p:cNvSpPr/>
            <p:nvPr/>
          </p:nvSpPr>
          <p:spPr>
            <a:xfrm>
              <a:off x="997186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/>
            <p:nvPr/>
          </p:nvSpPr>
          <p:spPr>
            <a:xfrm>
              <a:off x="1028439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2" name="Oval 1701"/>
            <p:cNvSpPr/>
            <p:nvPr/>
          </p:nvSpPr>
          <p:spPr>
            <a:xfrm>
              <a:off x="1035277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3" name="Moon 1702"/>
            <p:cNvSpPr/>
            <p:nvPr/>
          </p:nvSpPr>
          <p:spPr>
            <a:xfrm>
              <a:off x="1035277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4" name="Rectangle 1703"/>
            <p:cNvSpPr/>
            <p:nvPr/>
          </p:nvSpPr>
          <p:spPr>
            <a:xfrm>
              <a:off x="1066529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Oval 1704"/>
            <p:cNvSpPr/>
            <p:nvPr/>
          </p:nvSpPr>
          <p:spPr>
            <a:xfrm>
              <a:off x="1073367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6" name="Moon 1705"/>
            <p:cNvSpPr/>
            <p:nvPr/>
          </p:nvSpPr>
          <p:spPr>
            <a:xfrm>
              <a:off x="1073367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7" name="Rectangle 1706"/>
            <p:cNvSpPr/>
            <p:nvPr/>
          </p:nvSpPr>
          <p:spPr>
            <a:xfrm>
              <a:off x="110462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8" name="Oval 1707"/>
            <p:cNvSpPr/>
            <p:nvPr/>
          </p:nvSpPr>
          <p:spPr>
            <a:xfrm>
              <a:off x="111145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Moon 1708"/>
            <p:cNvSpPr/>
            <p:nvPr/>
          </p:nvSpPr>
          <p:spPr>
            <a:xfrm>
              <a:off x="111145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0" name="Rectangle 1709"/>
            <p:cNvSpPr/>
            <p:nvPr/>
          </p:nvSpPr>
          <p:spPr>
            <a:xfrm>
              <a:off x="1142710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1" name="Oval 1710"/>
            <p:cNvSpPr/>
            <p:nvPr/>
          </p:nvSpPr>
          <p:spPr>
            <a:xfrm>
              <a:off x="1149548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2" name="Moon 1711"/>
            <p:cNvSpPr/>
            <p:nvPr/>
          </p:nvSpPr>
          <p:spPr>
            <a:xfrm>
              <a:off x="1149548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/>
            <p:nvPr/>
          </p:nvSpPr>
          <p:spPr>
            <a:xfrm>
              <a:off x="118080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4" name="Oval 1713"/>
            <p:cNvSpPr/>
            <p:nvPr/>
          </p:nvSpPr>
          <p:spPr>
            <a:xfrm>
              <a:off x="118763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5" name="Moon 1714"/>
            <p:cNvSpPr/>
            <p:nvPr/>
          </p:nvSpPr>
          <p:spPr>
            <a:xfrm>
              <a:off x="118763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6" name="Rectangle 1715"/>
            <p:cNvSpPr/>
            <p:nvPr/>
          </p:nvSpPr>
          <p:spPr>
            <a:xfrm>
              <a:off x="952258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7" name="Oval 1716"/>
            <p:cNvSpPr/>
            <p:nvPr/>
          </p:nvSpPr>
          <p:spPr>
            <a:xfrm>
              <a:off x="959096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8" name="Moon 1717"/>
            <p:cNvSpPr/>
            <p:nvPr/>
          </p:nvSpPr>
          <p:spPr>
            <a:xfrm>
              <a:off x="959096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9" name="Rectangle 1718"/>
            <p:cNvSpPr/>
            <p:nvPr/>
          </p:nvSpPr>
          <p:spPr>
            <a:xfrm>
              <a:off x="990349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0" name="Oval 1719"/>
            <p:cNvSpPr/>
            <p:nvPr/>
          </p:nvSpPr>
          <p:spPr>
            <a:xfrm>
              <a:off x="997186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1" name="Moon 1720"/>
            <p:cNvSpPr/>
            <p:nvPr/>
          </p:nvSpPr>
          <p:spPr>
            <a:xfrm>
              <a:off x="997186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2" name="Rectangle 1721"/>
            <p:cNvSpPr/>
            <p:nvPr/>
          </p:nvSpPr>
          <p:spPr>
            <a:xfrm>
              <a:off x="1028439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3" name="Oval 1722"/>
            <p:cNvSpPr/>
            <p:nvPr/>
          </p:nvSpPr>
          <p:spPr>
            <a:xfrm>
              <a:off x="1035277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4" name="Moon 1723"/>
            <p:cNvSpPr/>
            <p:nvPr/>
          </p:nvSpPr>
          <p:spPr>
            <a:xfrm>
              <a:off x="1035277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5" name="Rectangle 1724"/>
            <p:cNvSpPr/>
            <p:nvPr/>
          </p:nvSpPr>
          <p:spPr>
            <a:xfrm>
              <a:off x="1066529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6" name="Oval 1725"/>
            <p:cNvSpPr/>
            <p:nvPr/>
          </p:nvSpPr>
          <p:spPr>
            <a:xfrm>
              <a:off x="1073367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7" name="Moon 1726"/>
            <p:cNvSpPr/>
            <p:nvPr/>
          </p:nvSpPr>
          <p:spPr>
            <a:xfrm>
              <a:off x="1073367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8" name="Rectangle 1727"/>
            <p:cNvSpPr/>
            <p:nvPr/>
          </p:nvSpPr>
          <p:spPr>
            <a:xfrm>
              <a:off x="110462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9" name="Oval 1728"/>
            <p:cNvSpPr/>
            <p:nvPr/>
          </p:nvSpPr>
          <p:spPr>
            <a:xfrm>
              <a:off x="111145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0" name="Moon 1729"/>
            <p:cNvSpPr/>
            <p:nvPr/>
          </p:nvSpPr>
          <p:spPr>
            <a:xfrm>
              <a:off x="111145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1" name="Rectangle 1730"/>
            <p:cNvSpPr/>
            <p:nvPr/>
          </p:nvSpPr>
          <p:spPr>
            <a:xfrm>
              <a:off x="1142710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2" name="Oval 1731"/>
            <p:cNvSpPr/>
            <p:nvPr/>
          </p:nvSpPr>
          <p:spPr>
            <a:xfrm>
              <a:off x="1149548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3" name="Moon 1732"/>
            <p:cNvSpPr/>
            <p:nvPr/>
          </p:nvSpPr>
          <p:spPr>
            <a:xfrm>
              <a:off x="1149548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4" name="Rectangle 1733"/>
            <p:cNvSpPr/>
            <p:nvPr/>
          </p:nvSpPr>
          <p:spPr>
            <a:xfrm>
              <a:off x="118080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5" name="Oval 1734"/>
            <p:cNvSpPr/>
            <p:nvPr/>
          </p:nvSpPr>
          <p:spPr>
            <a:xfrm>
              <a:off x="118763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6" name="Moon 1735"/>
            <p:cNvSpPr/>
            <p:nvPr/>
          </p:nvSpPr>
          <p:spPr>
            <a:xfrm>
              <a:off x="118763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56252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5087888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68144" y="821049"/>
            <a:ext cx="57724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7" name="Picture 6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9" name="Picture 8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10" name="Picture 9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11" name="Picture 10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pic>
        <p:nvPicPr>
          <p:cNvPr id="12" name="Picture 11">
            <a:hlinkClick r:id="rId12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7580" y="3034142"/>
            <a:ext cx="17204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8884" y="102904"/>
            <a:ext cx="2914141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9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592" y="2310903"/>
            <a:ext cx="10477525" cy="945059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latin typeface="배달의민족 주아"/>
                <a:ea typeface="배달의민족 주아"/>
              </a:rPr>
              <a:t>Heap Sort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>
                <a:latin typeface="배달의민족 주아"/>
                <a:ea typeface="배달의민족 주아"/>
              </a:rPr>
              <a:t>알고리즘 스터디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A7DB7-9E4F-4536-9242-A0EFDCF96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0"/>
          <a:stretch/>
        </p:blipFill>
        <p:spPr>
          <a:xfrm>
            <a:off x="1505597" y="2132856"/>
            <a:ext cx="9180805" cy="341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5599E-C4E0-42A1-8BB2-0660A52741B3}"/>
              </a:ext>
            </a:extLst>
          </p:cNvPr>
          <p:cNvSpPr txBox="1"/>
          <p:nvPr/>
        </p:nvSpPr>
        <p:spPr>
          <a:xfrm>
            <a:off x="2994829" y="5920837"/>
            <a:ext cx="6202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삭제에 있어 큐의 성질을 띠고 있음을 알아야 함</a:t>
            </a:r>
          </a:p>
        </p:txBody>
      </p:sp>
    </p:spTree>
    <p:extLst>
      <p:ext uri="{BB962C8B-B14F-4D97-AF65-F5344CB8AC3E}">
        <p14:creationId xmlns:p14="http://schemas.microsoft.com/office/powerpoint/2010/main" val="102782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FA077E-FDA2-4D64-B3A9-8773D3356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1" b="37400"/>
          <a:stretch/>
        </p:blipFill>
        <p:spPr>
          <a:xfrm>
            <a:off x="1532674" y="1916832"/>
            <a:ext cx="912665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E855A5-F7FC-4CCC-B031-CFD5203D2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50"/>
          <a:stretch/>
        </p:blipFill>
        <p:spPr>
          <a:xfrm>
            <a:off x="1667508" y="1916832"/>
            <a:ext cx="8856984" cy="42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127448" y="2708920"/>
            <a:ext cx="9866312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99501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들어가기 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우선순위 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(Priority Queue)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대한 내용을 언급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8B4434D-7AC2-4AD8-8349-E54DD67CC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60748"/>
              </p:ext>
            </p:extLst>
          </p:nvPr>
        </p:nvGraphicFramePr>
        <p:xfrm>
          <a:off x="1924596" y="2594590"/>
          <a:ext cx="8128000" cy="24544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6193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3898628"/>
                    </a:ext>
                  </a:extLst>
                </a:gridCol>
              </a:tblGrid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요소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987433"/>
                  </a:ext>
                </a:extLst>
              </a:tr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스택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(Stack)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최근 들어온 데이터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(FIFO)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245003"/>
                  </a:ext>
                </a:extLst>
              </a:tr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큐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(Queue)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먼저 들어온 데이터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(LIFO)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033247"/>
                  </a:ext>
                </a:extLst>
              </a:tr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우선순위 큐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(Priority Queue)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우선순위가 높은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153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B55A51-CCB0-4DC6-9BB6-E062F0B84FE1}"/>
              </a:ext>
            </a:extLst>
          </p:cNvPr>
          <p:cNvSpPr txBox="1"/>
          <p:nvPr/>
        </p:nvSpPr>
        <p:spPr>
          <a:xfrm>
            <a:off x="1308693" y="5517232"/>
            <a:ext cx="9359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시뮬레이션 시스템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트래픽 제어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스케줄링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etc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우선순위가 있는 모든 작업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81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들어가기 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구현하기 위해 여러가지 방법이 있지만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(Heap)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구현하는 것이 가장 효율적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8B4434D-7AC2-4AD8-8349-E54DD67CC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99147"/>
              </p:ext>
            </p:extLst>
          </p:nvPr>
        </p:nvGraphicFramePr>
        <p:xfrm>
          <a:off x="1924596" y="2996952"/>
          <a:ext cx="8127999" cy="24544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6193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88956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3898628"/>
                    </a:ext>
                  </a:extLst>
                </a:gridCol>
              </a:tblGrid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987433"/>
                  </a:ext>
                </a:extLst>
              </a:tr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순서 없는 배열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O(1)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O(n)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245003"/>
                  </a:ext>
                </a:extLst>
              </a:tr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정렬된 배열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O(n)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O(1)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033247"/>
                  </a:ext>
                </a:extLst>
              </a:tr>
              <a:tr h="613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힙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O(log n)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O(log n)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15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05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힙이란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이진 트리의 일종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우선 순위 큐를 위하여 만들어진 자료구조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트리에서는 중복된 값을 허용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이진 탐색 트리는 아님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개의 값 중 최대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최소의 값을 빠르게 찾아내는 데에 특화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반정렬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상태를 유지하여야 한다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느슨한 정렬 상태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우선순위에 따른 오름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내림차순이 사전에 되어있어야 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4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내용 개체 틀 9" descr="화살이(가) 표시된 사진&#10;&#10;자동 생성된 설명">
            <a:extLst>
              <a:ext uri="{FF2B5EF4-FFF2-40B4-BE49-F238E27FC236}">
                <a16:creationId xmlns:a16="http://schemas.microsoft.com/office/drawing/2014/main" id="{C9850FC5-C333-4881-AE75-21A5AE1F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21" y="1844824"/>
            <a:ext cx="9864725" cy="3933718"/>
          </a:xfr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종류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2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내용 개체 틀 9" descr="화살이(가) 표시된 사진&#10;&#10;자동 생성된 설명">
            <a:extLst>
              <a:ext uri="{FF2B5EF4-FFF2-40B4-BE49-F238E27FC236}">
                <a16:creationId xmlns:a16="http://schemas.microsoft.com/office/drawing/2014/main" id="{C9850FC5-C333-4881-AE75-21A5AE1F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 t="-156" r="141" b="156"/>
          <a:stretch/>
        </p:blipFill>
        <p:spPr>
          <a:xfrm>
            <a:off x="983432" y="1690688"/>
            <a:ext cx="4919246" cy="3933718"/>
          </a:xfr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종류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6BCB8-247C-497C-BAE3-55574C1FA33E}"/>
              </a:ext>
            </a:extLst>
          </p:cNvPr>
          <p:cNvSpPr txBox="1"/>
          <p:nvPr/>
        </p:nvSpPr>
        <p:spPr>
          <a:xfrm>
            <a:off x="3924279" y="5932678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저장하는 표준 자료구조는 배열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50550-30D6-4E26-A9FF-FADB2C496ADB}"/>
              </a:ext>
            </a:extLst>
          </p:cNvPr>
          <p:cNvSpPr txBox="1"/>
          <p:nvPr/>
        </p:nvSpPr>
        <p:spPr>
          <a:xfrm>
            <a:off x="3287688" y="1383159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E74CF-1933-4509-AC67-568883C948FC}"/>
              </a:ext>
            </a:extLst>
          </p:cNvPr>
          <p:cNvSpPr txBox="1"/>
          <p:nvPr/>
        </p:nvSpPr>
        <p:spPr>
          <a:xfrm>
            <a:off x="1991544" y="2204864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B14DB-02E6-40FC-AFBB-EA10ED8304FF}"/>
              </a:ext>
            </a:extLst>
          </p:cNvPr>
          <p:cNvSpPr txBox="1"/>
          <p:nvPr/>
        </p:nvSpPr>
        <p:spPr>
          <a:xfrm>
            <a:off x="5231904" y="2204863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AD35B-09F2-43CE-B181-33EEEEFEDAB8}"/>
              </a:ext>
            </a:extLst>
          </p:cNvPr>
          <p:cNvSpPr txBox="1"/>
          <p:nvPr/>
        </p:nvSpPr>
        <p:spPr>
          <a:xfrm>
            <a:off x="1343472" y="3195882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2B1F4-1C04-4D61-A92E-1D4EE6B378D5}"/>
              </a:ext>
            </a:extLst>
          </p:cNvPr>
          <p:cNvSpPr txBox="1"/>
          <p:nvPr/>
        </p:nvSpPr>
        <p:spPr>
          <a:xfrm>
            <a:off x="3175096" y="3195882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54BD8E-11D7-49B8-85B8-AAA3C8217430}"/>
              </a:ext>
            </a:extLst>
          </p:cNvPr>
          <p:cNvSpPr txBox="1"/>
          <p:nvPr/>
        </p:nvSpPr>
        <p:spPr>
          <a:xfrm>
            <a:off x="4062220" y="3204257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CA07E-B498-4F8F-879A-9D5B1D53262B}"/>
              </a:ext>
            </a:extLst>
          </p:cNvPr>
          <p:cNvSpPr txBox="1"/>
          <p:nvPr/>
        </p:nvSpPr>
        <p:spPr>
          <a:xfrm>
            <a:off x="5784981" y="3204256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7D6A-033C-4B18-BF62-74257A04FF49}"/>
              </a:ext>
            </a:extLst>
          </p:cNvPr>
          <p:cNvSpPr txBox="1"/>
          <p:nvPr/>
        </p:nvSpPr>
        <p:spPr>
          <a:xfrm>
            <a:off x="951835" y="4293096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FD6594-17C8-4588-B584-B9DD072866BE}"/>
              </a:ext>
            </a:extLst>
          </p:cNvPr>
          <p:cNvSpPr txBox="1"/>
          <p:nvPr/>
        </p:nvSpPr>
        <p:spPr>
          <a:xfrm>
            <a:off x="2976669" y="4293096"/>
            <a:ext cx="31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2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내용 개체 틀 6">
            <a:extLst>
              <a:ext uri="{FF2B5EF4-FFF2-40B4-BE49-F238E27FC236}">
                <a16:creationId xmlns:a16="http://schemas.microsoft.com/office/drawing/2014/main" id="{1970AA7F-9869-4701-A97B-C4310D0905D6}"/>
              </a:ext>
            </a:extLst>
          </p:cNvPr>
          <p:cNvSpPr txBox="1">
            <a:spLocks/>
          </p:cNvSpPr>
          <p:nvPr/>
        </p:nvSpPr>
        <p:spPr>
          <a:xfrm>
            <a:off x="6262718" y="1844824"/>
            <a:ext cx="4659034" cy="37795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 자식의 인덱스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 인덱스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* 2</a:t>
            </a: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자식의 인덱스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 인덱스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* 2 + 1</a:t>
            </a: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 인덱스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자식 인덱스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2</a:t>
            </a:r>
          </a:p>
        </p:txBody>
      </p:sp>
    </p:spTree>
    <p:extLst>
      <p:ext uri="{BB962C8B-B14F-4D97-AF65-F5344CB8AC3E}">
        <p14:creationId xmlns:p14="http://schemas.microsoft.com/office/powerpoint/2010/main" val="237360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삽입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D5CB5-E604-42AB-87DC-DFCFBAFD4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" t="-1834" r="38993" b="69551"/>
          <a:stretch/>
        </p:blipFill>
        <p:spPr>
          <a:xfrm>
            <a:off x="2891644" y="1844824"/>
            <a:ext cx="6408712" cy="41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삽입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17981-475D-4DE4-BAC1-5934F1B7F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1" b="37400"/>
          <a:stretch/>
        </p:blipFill>
        <p:spPr>
          <a:xfrm>
            <a:off x="1532674" y="2060848"/>
            <a:ext cx="912665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삽입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97418F-8C2A-42E1-9634-B3EC79BB0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/>
          <a:stretch/>
        </p:blipFill>
        <p:spPr>
          <a:xfrm>
            <a:off x="1667508" y="1976018"/>
            <a:ext cx="8856984" cy="40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746"/>
      </p:ext>
    </p:extLst>
  </p:cSld>
  <p:clrMapOvr>
    <a:masterClrMapping/>
  </p:clrMapOvr>
</p:sld>
</file>

<file path=ppt/theme/theme1.xml><?xml version="1.0" encoding="utf-8"?>
<a:theme xmlns:a="http://schemas.openxmlformats.org/drawingml/2006/main" name="LEGO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GO TEMPLATE PL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420</Words>
  <Application>Microsoft Office PowerPoint</Application>
  <PresentationFormat>와이드스크린</PresentationFormat>
  <Paragraphs>103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배달의민족 주아</vt:lpstr>
      <vt:lpstr>Calibri Light</vt:lpstr>
      <vt:lpstr>Calibri</vt:lpstr>
      <vt:lpstr>Arial</vt:lpstr>
      <vt:lpstr>LEGO TEMPLATE</vt:lpstr>
      <vt:lpstr>LEGO TEMPLATE PLAIN</vt:lpstr>
      <vt:lpstr>Blank</vt:lpstr>
      <vt:lpstr>TITLES</vt:lpstr>
      <vt:lpstr>Heap Sort</vt:lpstr>
      <vt:lpstr>들어가기 전</vt:lpstr>
      <vt:lpstr>들어가기 전</vt:lpstr>
      <vt:lpstr>힙이란</vt:lpstr>
      <vt:lpstr>힙의 종류</vt:lpstr>
      <vt:lpstr>힙의 종류</vt:lpstr>
      <vt:lpstr>힙 정렬(힙의 삽입)</vt:lpstr>
      <vt:lpstr>힙 정렬(힙의 삽입)</vt:lpstr>
      <vt:lpstr>힙 정렬(힙의 삽입)</vt:lpstr>
      <vt:lpstr>힙 정렬(힙의 삭제)</vt:lpstr>
      <vt:lpstr>힙 정렬(힙의 삭제)</vt:lpstr>
      <vt:lpstr>힙 정렬(힙의 삭제)</vt:lpstr>
      <vt:lpstr>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- Template for PowerPoint</dc:title>
  <dc:creator>showeet.com</dc:creator>
  <dc:description>© Copyright Showeet.com</dc:description>
  <cp:lastModifiedBy>한성민</cp:lastModifiedBy>
  <cp:revision>68</cp:revision>
  <dcterms:created xsi:type="dcterms:W3CDTF">2011-05-09T14:18:21Z</dcterms:created>
  <dcterms:modified xsi:type="dcterms:W3CDTF">2021-01-28T08:24:29Z</dcterms:modified>
  <cp:category>Templates</cp:category>
  <cp:version/>
</cp:coreProperties>
</file>